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6" r:id="rId3"/>
    <p:sldId id="261" r:id="rId4"/>
    <p:sldId id="267" r:id="rId5"/>
    <p:sldId id="262" r:id="rId6"/>
    <p:sldId id="268" r:id="rId7"/>
    <p:sldId id="263" r:id="rId8"/>
    <p:sldId id="264" r:id="rId9"/>
    <p:sldId id="269" r:id="rId10"/>
    <p:sldId id="265" r:id="rId11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86" autoAdjust="0"/>
    <p:restoredTop sz="94660"/>
  </p:normalViewPr>
  <p:slideViewPr>
    <p:cSldViewPr>
      <p:cViewPr varScale="1">
        <p:scale>
          <a:sx n="111" d="100"/>
          <a:sy n="111" d="100"/>
        </p:scale>
        <p:origin x="1764" y="11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3D60C5-F341-4322-B9B6-EE153C107A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3D6A54D-E31E-490C-B899-8572423B7E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95761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708CD6-BD0A-4943-8A24-3FEBE7867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A22624D-0DE4-4B54-9DB9-592EF995AD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46149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7BC1F50-96E1-4C96-827E-C81E9187F3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88175" y="188913"/>
            <a:ext cx="2236788" cy="59880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D77B35F-7761-4367-AB0F-F1EE4AB24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73050" y="188913"/>
            <a:ext cx="6562725" cy="59880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0175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0887EBF-7E77-4037-BD5B-FC32AC47C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65D0B90-3C9E-4555-BBAB-991BC5D05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50355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CFD901-F0CC-4DE1-B64B-76EE43EA2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724C068-E037-4FD0-80B3-D0E331F9F2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42885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261D17-41D4-401D-B5E9-C84C27A53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41E1C6D-F4E9-4687-944B-73CE9D566A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FA97C1E-D7A5-4866-BCF3-C319024EBB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72418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CBB312-DD84-4CA2-95AE-5FE5730DF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348AD11-8528-425D-BD4E-EFC606620A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0C471F2-C72F-429E-AD20-5A1CA1A938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686125F-31E3-4092-8050-A7040F1D2B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A2DF080-DDB3-4BF8-9387-904B3622FD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24450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7E5797-1588-47F8-89EA-676B76CB5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0172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736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9BEEA0-82E3-4408-A7F5-1F92D7915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AAB64F-4A43-49FF-968E-27B814F927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231029E-B3A0-4DFC-B056-19ECD7364F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64692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2CB567D-C12C-4731-A961-CA32C7C91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7038A11-991F-409C-A049-AF868F702B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68B1D34-1241-4D24-B9B8-E28FB2B8E2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45112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3BCCE23A-CFD2-4186-A1D3-A02D2001A4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73050" y="188913"/>
            <a:ext cx="89154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accent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4A9047B9-AF06-4290-97E1-68B01551C8E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-817562" y="817562"/>
            <a:ext cx="6858000" cy="5222875"/>
          </a:xfrm>
          <a:prstGeom prst="rect">
            <a:avLst/>
          </a:prstGeom>
          <a:gradFill rotWithShape="1">
            <a:gsLst>
              <a:gs pos="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9459" name="Group 3">
            <a:extLst>
              <a:ext uri="{FF2B5EF4-FFF2-40B4-BE49-F238E27FC236}">
                <a16:creationId xmlns:a16="http://schemas.microsoft.com/office/drawing/2014/main" id="{A53FDFBA-555B-4F78-973E-EE68663831ED}"/>
              </a:ext>
            </a:extLst>
          </p:cNvPr>
          <p:cNvGrpSpPr>
            <a:grpSpLocks/>
          </p:cNvGrpSpPr>
          <p:nvPr/>
        </p:nvGrpSpPr>
        <p:grpSpPr bwMode="auto">
          <a:xfrm>
            <a:off x="2882900" y="0"/>
            <a:ext cx="4049713" cy="6858000"/>
            <a:chOff x="1816" y="1004"/>
            <a:chExt cx="2551" cy="3231"/>
          </a:xfrm>
        </p:grpSpPr>
        <p:sp>
          <p:nvSpPr>
            <p:cNvPr id="19460" name="Rectangle 4">
              <a:extLst>
                <a:ext uri="{FF2B5EF4-FFF2-40B4-BE49-F238E27FC236}">
                  <a16:creationId xmlns:a16="http://schemas.microsoft.com/office/drawing/2014/main" id="{0B678141-92CC-431F-B307-55C6A4A217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606"/>
              <a:ext cx="2529" cy="1629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19461" name="Rectangle 5">
              <a:extLst>
                <a:ext uri="{FF2B5EF4-FFF2-40B4-BE49-F238E27FC236}">
                  <a16:creationId xmlns:a16="http://schemas.microsoft.com/office/drawing/2014/main" id="{0177A392-BAC8-4F57-8DD2-2DC304945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806"/>
              <a:ext cx="2529" cy="1629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19462" name="Rectangle 6">
              <a:extLst>
                <a:ext uri="{FF2B5EF4-FFF2-40B4-BE49-F238E27FC236}">
                  <a16:creationId xmlns:a16="http://schemas.microsoft.com/office/drawing/2014/main" id="{0A1B5C48-AD52-42E7-A553-E3BA2EBA64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8" y="1004"/>
              <a:ext cx="2529" cy="1629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</p:grpSp>
      <p:sp>
        <p:nvSpPr>
          <p:cNvPr id="19463" name="AutoShape 7">
            <a:extLst>
              <a:ext uri="{FF2B5EF4-FFF2-40B4-BE49-F238E27FC236}">
                <a16:creationId xmlns:a16="http://schemas.microsoft.com/office/drawing/2014/main" id="{F4192520-BC12-4215-B835-DFDB824263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1169988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3F</a:t>
            </a:r>
          </a:p>
        </p:txBody>
      </p:sp>
      <p:sp>
        <p:nvSpPr>
          <p:cNvPr id="19464" name="AutoShape 8">
            <a:extLst>
              <a:ext uri="{FF2B5EF4-FFF2-40B4-BE49-F238E27FC236}">
                <a16:creationId xmlns:a16="http://schemas.microsoft.com/office/drawing/2014/main" id="{08E0EB11-F2C2-47E1-B232-6DB291FAAA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2843213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2F</a:t>
            </a:r>
          </a:p>
        </p:txBody>
      </p:sp>
      <p:sp>
        <p:nvSpPr>
          <p:cNvPr id="19465" name="AutoShape 9">
            <a:extLst>
              <a:ext uri="{FF2B5EF4-FFF2-40B4-BE49-F238E27FC236}">
                <a16:creationId xmlns:a16="http://schemas.microsoft.com/office/drawing/2014/main" id="{2A149E1C-C4C0-494C-8EF7-7054887E81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4464050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1F</a:t>
            </a:r>
          </a:p>
        </p:txBody>
      </p:sp>
      <p:sp>
        <p:nvSpPr>
          <p:cNvPr id="19466" name="Text Box 10">
            <a:extLst>
              <a:ext uri="{FF2B5EF4-FFF2-40B4-BE49-F238E27FC236}">
                <a16:creationId xmlns:a16="http://schemas.microsoft.com/office/drawing/2014/main" id="{D570E11C-3250-4BBA-92D5-5DE491F873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728663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19467" name="Line 11">
            <a:extLst>
              <a:ext uri="{FF2B5EF4-FFF2-40B4-BE49-F238E27FC236}">
                <a16:creationId xmlns:a16="http://schemas.microsoft.com/office/drawing/2014/main" id="{492EE8F4-2429-4F20-A1B1-216562C2BE55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998538"/>
            <a:ext cx="2790825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8" name="Text Box 12">
            <a:extLst>
              <a:ext uri="{FF2B5EF4-FFF2-40B4-BE49-F238E27FC236}">
                <a16:creationId xmlns:a16="http://schemas.microsoft.com/office/drawing/2014/main" id="{0200C7FA-EA7D-4368-9742-0167C89921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2438400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19469" name="Line 13">
            <a:extLst>
              <a:ext uri="{FF2B5EF4-FFF2-40B4-BE49-F238E27FC236}">
                <a16:creationId xmlns:a16="http://schemas.microsoft.com/office/drawing/2014/main" id="{E6D0DCF7-AEBC-4C0A-9AAE-3C55784A806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2708275"/>
            <a:ext cx="2790825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70" name="Text Box 14">
            <a:extLst>
              <a:ext uri="{FF2B5EF4-FFF2-40B4-BE49-F238E27FC236}">
                <a16:creationId xmlns:a16="http://schemas.microsoft.com/office/drawing/2014/main" id="{0D36BCFD-0D64-42F3-858B-346E6E142F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4035425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19471" name="Line 15">
            <a:extLst>
              <a:ext uri="{FF2B5EF4-FFF2-40B4-BE49-F238E27FC236}">
                <a16:creationId xmlns:a16="http://schemas.microsoft.com/office/drawing/2014/main" id="{0D6013C3-FA9E-4AC5-B026-0D0B91B1A5C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4305300"/>
            <a:ext cx="2790825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72" name="Text Box 16">
            <a:extLst>
              <a:ext uri="{FF2B5EF4-FFF2-40B4-BE49-F238E27FC236}">
                <a16:creationId xmlns:a16="http://schemas.microsoft.com/office/drawing/2014/main" id="{516A6E6A-123E-4801-B455-0E4DAF0D24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1042988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19473" name="Text Box 17">
            <a:extLst>
              <a:ext uri="{FF2B5EF4-FFF2-40B4-BE49-F238E27FC236}">
                <a16:creationId xmlns:a16="http://schemas.microsoft.com/office/drawing/2014/main" id="{974A0BA5-777A-4F91-95A6-6A9ACF0917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2754313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19474" name="Text Box 18">
            <a:extLst>
              <a:ext uri="{FF2B5EF4-FFF2-40B4-BE49-F238E27FC236}">
                <a16:creationId xmlns:a16="http://schemas.microsoft.com/office/drawing/2014/main" id="{4F2B7E2D-5998-42DC-854A-D0F9745D45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4349750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19475" name="Rectangle 19">
            <a:extLst>
              <a:ext uri="{FF2B5EF4-FFF2-40B4-BE49-F238E27FC236}">
                <a16:creationId xmlns:a16="http://schemas.microsoft.com/office/drawing/2014/main" id="{C40F05B9-D14F-4284-B3FE-16E68758B0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3950" y="458788"/>
            <a:ext cx="2116138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>
                <a:ea typeface="メイリオ" panose="020B0604030504040204" pitchFamily="50" charset="-128"/>
              </a:rPr>
              <a:t>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</a:t>
            </a:r>
          </a:p>
        </p:txBody>
      </p:sp>
      <p:sp>
        <p:nvSpPr>
          <p:cNvPr id="19476" name="Rectangle 20">
            <a:extLst>
              <a:ext uri="{FF2B5EF4-FFF2-40B4-BE49-F238E27FC236}">
                <a16:creationId xmlns:a16="http://schemas.microsoft.com/office/drawing/2014/main" id="{55491EF7-CD83-4243-9778-5A222D0E37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3950" y="4149725"/>
            <a:ext cx="2116138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>
                <a:ea typeface="メイリオ" panose="020B0604030504040204" pitchFamily="50" charset="-128"/>
              </a:rPr>
              <a:t>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E7E32605-2775-4F15-9942-8E9FC1A9A73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-817562" y="817562"/>
            <a:ext cx="6858000" cy="5222875"/>
          </a:xfrm>
          <a:prstGeom prst="rect">
            <a:avLst/>
          </a:prstGeom>
          <a:gradFill rotWithShape="1">
            <a:gsLst>
              <a:gs pos="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4579" name="Group 3">
            <a:extLst>
              <a:ext uri="{FF2B5EF4-FFF2-40B4-BE49-F238E27FC236}">
                <a16:creationId xmlns:a16="http://schemas.microsoft.com/office/drawing/2014/main" id="{0AF2587B-8AA6-4778-A636-F9B255EBA940}"/>
              </a:ext>
            </a:extLst>
          </p:cNvPr>
          <p:cNvGrpSpPr>
            <a:grpSpLocks/>
          </p:cNvGrpSpPr>
          <p:nvPr/>
        </p:nvGrpSpPr>
        <p:grpSpPr bwMode="auto">
          <a:xfrm>
            <a:off x="2613025" y="323850"/>
            <a:ext cx="4329113" cy="6300788"/>
            <a:chOff x="1646" y="-562"/>
            <a:chExt cx="2727" cy="4792"/>
          </a:xfrm>
        </p:grpSpPr>
        <p:sp>
          <p:nvSpPr>
            <p:cNvPr id="24580" name="Rectangle 4">
              <a:extLst>
                <a:ext uri="{FF2B5EF4-FFF2-40B4-BE49-F238E27FC236}">
                  <a16:creationId xmlns:a16="http://schemas.microsoft.com/office/drawing/2014/main" id="{B53AE381-BE7C-4F6F-BD41-26DB0EA29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3042"/>
              <a:ext cx="2529" cy="118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4581" name="Rectangle 5">
              <a:extLst>
                <a:ext uri="{FF2B5EF4-FFF2-40B4-BE49-F238E27FC236}">
                  <a16:creationId xmlns:a16="http://schemas.microsoft.com/office/drawing/2014/main" id="{632EE87C-A341-4403-AED7-9EBADDF43B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458"/>
              <a:ext cx="2529" cy="1189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4582" name="Rectangle 6">
              <a:extLst>
                <a:ext uri="{FF2B5EF4-FFF2-40B4-BE49-F238E27FC236}">
                  <a16:creationId xmlns:a16="http://schemas.microsoft.com/office/drawing/2014/main" id="{A7FE43BD-5977-4365-9352-0EB42CDFDF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8" y="1873"/>
              <a:ext cx="2529" cy="118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4583" name="Rectangle 7">
              <a:extLst>
                <a:ext uri="{FF2B5EF4-FFF2-40B4-BE49-F238E27FC236}">
                  <a16:creationId xmlns:a16="http://schemas.microsoft.com/office/drawing/2014/main" id="{36458411-8267-419A-AFA3-832AA27627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8" y="1290"/>
              <a:ext cx="2529" cy="118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4584" name="Rectangle 8">
              <a:extLst>
                <a:ext uri="{FF2B5EF4-FFF2-40B4-BE49-F238E27FC236}">
                  <a16:creationId xmlns:a16="http://schemas.microsoft.com/office/drawing/2014/main" id="{4CA0E961-52C9-4220-A958-CD37F3737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690"/>
              <a:ext cx="2529" cy="118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4585" name="Rectangle 9">
              <a:extLst>
                <a:ext uri="{FF2B5EF4-FFF2-40B4-BE49-F238E27FC236}">
                  <a16:creationId xmlns:a16="http://schemas.microsoft.com/office/drawing/2014/main" id="{F4CDDC71-727C-41B0-8B5E-80105802F6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90"/>
              <a:ext cx="2529" cy="118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4586" name="Rectangle 10">
              <a:extLst>
                <a:ext uri="{FF2B5EF4-FFF2-40B4-BE49-F238E27FC236}">
                  <a16:creationId xmlns:a16="http://schemas.microsoft.com/office/drawing/2014/main" id="{94954891-093B-4DBF-A075-BC5708263F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-562"/>
              <a:ext cx="2529" cy="118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</p:grpSp>
      <p:sp>
        <p:nvSpPr>
          <p:cNvPr id="24587" name="AutoShape 11">
            <a:extLst>
              <a:ext uri="{FF2B5EF4-FFF2-40B4-BE49-F238E27FC236}">
                <a16:creationId xmlns:a16="http://schemas.microsoft.com/office/drawing/2014/main" id="{39E90395-5FBC-470B-98FA-8D5CCD6940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3481388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4F</a:t>
            </a:r>
          </a:p>
        </p:txBody>
      </p:sp>
      <p:sp>
        <p:nvSpPr>
          <p:cNvPr id="24588" name="AutoShape 12">
            <a:extLst>
              <a:ext uri="{FF2B5EF4-FFF2-40B4-BE49-F238E27FC236}">
                <a16:creationId xmlns:a16="http://schemas.microsoft.com/office/drawing/2014/main" id="{A091BA69-3FC2-48B1-8EBB-2302AB0EE9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4246563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3F</a:t>
            </a:r>
          </a:p>
        </p:txBody>
      </p:sp>
      <p:sp>
        <p:nvSpPr>
          <p:cNvPr id="24589" name="AutoShape 13">
            <a:extLst>
              <a:ext uri="{FF2B5EF4-FFF2-40B4-BE49-F238E27FC236}">
                <a16:creationId xmlns:a16="http://schemas.microsoft.com/office/drawing/2014/main" id="{5E0E22BB-F6BA-4805-B069-B0AE46C064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5045075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2F</a:t>
            </a:r>
          </a:p>
        </p:txBody>
      </p:sp>
      <p:sp>
        <p:nvSpPr>
          <p:cNvPr id="24590" name="AutoShape 14">
            <a:extLst>
              <a:ext uri="{FF2B5EF4-FFF2-40B4-BE49-F238E27FC236}">
                <a16:creationId xmlns:a16="http://schemas.microsoft.com/office/drawing/2014/main" id="{1D9CEB07-351F-4CA7-BF38-6EC83CD7BA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5840413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1F</a:t>
            </a:r>
          </a:p>
        </p:txBody>
      </p:sp>
      <p:sp>
        <p:nvSpPr>
          <p:cNvPr id="24591" name="Text Box 15">
            <a:extLst>
              <a:ext uri="{FF2B5EF4-FFF2-40B4-BE49-F238E27FC236}">
                <a16:creationId xmlns:a16="http://schemas.microsoft.com/office/drawing/2014/main" id="{3A205C21-2BF1-4D6F-984A-759DC79173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3121025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4592" name="Text Box 16">
            <a:extLst>
              <a:ext uri="{FF2B5EF4-FFF2-40B4-BE49-F238E27FC236}">
                <a16:creationId xmlns:a16="http://schemas.microsoft.com/office/drawing/2014/main" id="{08F8838E-80EF-47D4-9328-D8486B37F6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3887788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4593" name="Text Box 17">
            <a:extLst>
              <a:ext uri="{FF2B5EF4-FFF2-40B4-BE49-F238E27FC236}">
                <a16:creationId xmlns:a16="http://schemas.microsoft.com/office/drawing/2014/main" id="{2A99FC43-3D7E-4C5B-99CB-F31275E722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4651375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4594" name="Text Box 18">
            <a:extLst>
              <a:ext uri="{FF2B5EF4-FFF2-40B4-BE49-F238E27FC236}">
                <a16:creationId xmlns:a16="http://schemas.microsoft.com/office/drawing/2014/main" id="{9B18D8FF-2809-4D07-B34D-B9C1DA6C13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5462588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4595" name="Text Box 19">
            <a:extLst>
              <a:ext uri="{FF2B5EF4-FFF2-40B4-BE49-F238E27FC236}">
                <a16:creationId xmlns:a16="http://schemas.microsoft.com/office/drawing/2014/main" id="{F5E7FBE9-DD83-4683-AE1F-591739917D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3436938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4596" name="Text Box 20">
            <a:extLst>
              <a:ext uri="{FF2B5EF4-FFF2-40B4-BE49-F238E27FC236}">
                <a16:creationId xmlns:a16="http://schemas.microsoft.com/office/drawing/2014/main" id="{5C8F6ECA-6991-41AC-8846-E95AE0BB06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4202113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4597" name="Text Box 21">
            <a:extLst>
              <a:ext uri="{FF2B5EF4-FFF2-40B4-BE49-F238E27FC236}">
                <a16:creationId xmlns:a16="http://schemas.microsoft.com/office/drawing/2014/main" id="{601685A3-2AC1-44B1-B9C6-BE1366AF1D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4967288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4598" name="Text Box 22">
            <a:extLst>
              <a:ext uri="{FF2B5EF4-FFF2-40B4-BE49-F238E27FC236}">
                <a16:creationId xmlns:a16="http://schemas.microsoft.com/office/drawing/2014/main" id="{011DE6A3-64F4-423B-8039-FD59736C45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5776913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4599" name="AutoShape 23">
            <a:extLst>
              <a:ext uri="{FF2B5EF4-FFF2-40B4-BE49-F238E27FC236}">
                <a16:creationId xmlns:a16="http://schemas.microsoft.com/office/drawing/2014/main" id="{9465B75A-5697-4A93-9C2C-22751E7E8B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2716213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5F</a:t>
            </a:r>
          </a:p>
        </p:txBody>
      </p:sp>
      <p:sp>
        <p:nvSpPr>
          <p:cNvPr id="24600" name="Text Box 24">
            <a:extLst>
              <a:ext uri="{FF2B5EF4-FFF2-40B4-BE49-F238E27FC236}">
                <a16:creationId xmlns:a16="http://schemas.microsoft.com/office/drawing/2014/main" id="{8E82BA2D-79DD-4A7C-B879-1430524C80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2355850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4601" name="Line 25">
            <a:extLst>
              <a:ext uri="{FF2B5EF4-FFF2-40B4-BE49-F238E27FC236}">
                <a16:creationId xmlns:a16="http://schemas.microsoft.com/office/drawing/2014/main" id="{C813C99B-B017-4559-9174-22FD46BB076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3390900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02" name="Line 26">
            <a:extLst>
              <a:ext uri="{FF2B5EF4-FFF2-40B4-BE49-F238E27FC236}">
                <a16:creationId xmlns:a16="http://schemas.microsoft.com/office/drawing/2014/main" id="{EC4F3BCA-CDF5-4FD3-9087-30CCB7C7E0D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4157663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03" name="Line 27">
            <a:extLst>
              <a:ext uri="{FF2B5EF4-FFF2-40B4-BE49-F238E27FC236}">
                <a16:creationId xmlns:a16="http://schemas.microsoft.com/office/drawing/2014/main" id="{D0F8B121-1ACB-4EDC-ACAC-EECCD12AAFB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4921250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04" name="Line 28">
            <a:extLst>
              <a:ext uri="{FF2B5EF4-FFF2-40B4-BE49-F238E27FC236}">
                <a16:creationId xmlns:a16="http://schemas.microsoft.com/office/drawing/2014/main" id="{C9A3214D-0422-4C2D-B994-1430AC39F2C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5732463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05" name="Line 29">
            <a:extLst>
              <a:ext uri="{FF2B5EF4-FFF2-40B4-BE49-F238E27FC236}">
                <a16:creationId xmlns:a16="http://schemas.microsoft.com/office/drawing/2014/main" id="{E4237947-8614-4FD0-87DF-B276C1082FA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2625725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06" name="Text Box 30">
            <a:extLst>
              <a:ext uri="{FF2B5EF4-FFF2-40B4-BE49-F238E27FC236}">
                <a16:creationId xmlns:a16="http://schemas.microsoft.com/office/drawing/2014/main" id="{B27D7035-4894-4302-9050-492E1A4A9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2671763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4607" name="AutoShape 31">
            <a:extLst>
              <a:ext uri="{FF2B5EF4-FFF2-40B4-BE49-F238E27FC236}">
                <a16:creationId xmlns:a16="http://schemas.microsoft.com/office/drawing/2014/main" id="{86FF691A-5474-46F2-B36F-E1276A4649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1943100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6F</a:t>
            </a:r>
          </a:p>
        </p:txBody>
      </p:sp>
      <p:sp>
        <p:nvSpPr>
          <p:cNvPr id="24608" name="Text Box 32">
            <a:extLst>
              <a:ext uri="{FF2B5EF4-FFF2-40B4-BE49-F238E27FC236}">
                <a16:creationId xmlns:a16="http://schemas.microsoft.com/office/drawing/2014/main" id="{24DF5920-4A5E-407C-963F-447AC4DBBF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1582738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4609" name="Line 33">
            <a:extLst>
              <a:ext uri="{FF2B5EF4-FFF2-40B4-BE49-F238E27FC236}">
                <a16:creationId xmlns:a16="http://schemas.microsoft.com/office/drawing/2014/main" id="{40D07183-635E-4A8D-B972-7F17DD3A306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1852613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10" name="Text Box 34">
            <a:extLst>
              <a:ext uri="{FF2B5EF4-FFF2-40B4-BE49-F238E27FC236}">
                <a16:creationId xmlns:a16="http://schemas.microsoft.com/office/drawing/2014/main" id="{75C3CFE1-ACCB-46C6-BA8D-F33079D13D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1898650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4611" name="AutoShape 35">
            <a:extLst>
              <a:ext uri="{FF2B5EF4-FFF2-40B4-BE49-F238E27FC236}">
                <a16:creationId xmlns:a16="http://schemas.microsoft.com/office/drawing/2014/main" id="{ABB3D5B5-7261-40D8-9E54-5E0BE8D4C7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1155700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7F</a:t>
            </a:r>
          </a:p>
        </p:txBody>
      </p:sp>
      <p:sp>
        <p:nvSpPr>
          <p:cNvPr id="24612" name="Text Box 36">
            <a:extLst>
              <a:ext uri="{FF2B5EF4-FFF2-40B4-BE49-F238E27FC236}">
                <a16:creationId xmlns:a16="http://schemas.microsoft.com/office/drawing/2014/main" id="{5804A37A-C190-4364-87FE-4A52D90691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795338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4613" name="Line 37">
            <a:extLst>
              <a:ext uri="{FF2B5EF4-FFF2-40B4-BE49-F238E27FC236}">
                <a16:creationId xmlns:a16="http://schemas.microsoft.com/office/drawing/2014/main" id="{83F10073-7EB0-42BF-9E79-A161446C600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1065213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4614" name="Text Box 38">
            <a:extLst>
              <a:ext uri="{FF2B5EF4-FFF2-40B4-BE49-F238E27FC236}">
                <a16:creationId xmlns:a16="http://schemas.microsoft.com/office/drawing/2014/main" id="{CBA408E0-19AE-43F5-A2AF-89DA0213B4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1111250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4615" name="Rectangle 39">
            <a:extLst>
              <a:ext uri="{FF2B5EF4-FFF2-40B4-BE49-F238E27FC236}">
                <a16:creationId xmlns:a16="http://schemas.microsoft.com/office/drawing/2014/main" id="{B0234043-4426-494F-A27B-49D16A7AE1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8550" y="1133475"/>
            <a:ext cx="225425" cy="225425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9804"/>
                  <a:invGamma/>
                </a:schemeClr>
              </a:gs>
            </a:gsLst>
            <a:lin ang="18900000" scaled="1"/>
          </a:gradFill>
          <a:ln w="9525" algn="ctr">
            <a:miter lim="800000"/>
            <a:headEnd/>
            <a:tailEnd/>
          </a:ln>
          <a:effectLst/>
          <a:scene3d>
            <a:camera prst="legacyObliqueTopRight">
              <a:rot lat="16199998" lon="20699999" rev="0"/>
            </a:camera>
            <a:lightRig rig="legacyFlat4" dir="b"/>
          </a:scene3d>
          <a:sp3d extrusionH="49200" prstMaterial="legacyMetal">
            <a:bevelT w="13500" h="13500" prst="angle"/>
            <a:bevelB w="13500" h="13500" prst="angle"/>
            <a:extrusionClr>
              <a:schemeClr val="bg1"/>
            </a:extrusionClr>
            <a:contourClr>
              <a:schemeClr val="accent2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4616" name="Rectangle 40">
            <a:extLst>
              <a:ext uri="{FF2B5EF4-FFF2-40B4-BE49-F238E27FC236}">
                <a16:creationId xmlns:a16="http://schemas.microsoft.com/office/drawing/2014/main" id="{E8DCC150-686D-4E6F-9CCA-D21CC9F66F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500" y="2168525"/>
            <a:ext cx="225425" cy="225425"/>
          </a:xfrm>
          <a:prstGeom prst="rect">
            <a:avLst/>
          </a:prstGeom>
          <a:gradFill rotWithShape="1">
            <a:gsLst>
              <a:gs pos="0">
                <a:srgbClr val="FF0066"/>
              </a:gs>
              <a:gs pos="100000">
                <a:srgbClr val="FF0066">
                  <a:gamma/>
                  <a:shade val="69804"/>
                  <a:invGamma/>
                </a:srgbClr>
              </a:gs>
            </a:gsLst>
            <a:lin ang="18900000" scaled="1"/>
          </a:gradFill>
          <a:ln w="9525" algn="ctr">
            <a:miter lim="800000"/>
            <a:headEnd/>
            <a:tailEnd/>
          </a:ln>
          <a:effectLst/>
          <a:scene3d>
            <a:camera prst="legacyObliqueTopRight">
              <a:rot lat="16199998" lon="20699999" rev="0"/>
            </a:camera>
            <a:lightRig rig="legacyFlat4" dir="b"/>
          </a:scene3d>
          <a:sp3d extrusionH="49200" prstMaterial="legacyMetal">
            <a:bevelT w="13500" h="13500" prst="angle"/>
            <a:bevelB w="13500" h="13500" prst="angle"/>
            <a:extrusionClr>
              <a:schemeClr val="bg1"/>
            </a:extrusionClr>
            <a:contourClr>
              <a:srgbClr val="FF00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4617" name="Rectangle 41">
            <a:extLst>
              <a:ext uri="{FF2B5EF4-FFF2-40B4-BE49-F238E27FC236}">
                <a16:creationId xmlns:a16="http://schemas.microsoft.com/office/drawing/2014/main" id="{4527917B-A204-4488-9095-1C597FAB83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4950" y="1135063"/>
            <a:ext cx="358775" cy="358775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9804"/>
                  <a:invGamma/>
                </a:schemeClr>
              </a:gs>
            </a:gsLst>
            <a:lin ang="18900000" scaled="1"/>
          </a:gradFill>
          <a:ln w="9525" algn="ctr">
            <a:miter lim="800000"/>
            <a:headEnd/>
            <a:tailEnd/>
          </a:ln>
          <a:effectLst/>
          <a:scene3d>
            <a:camera prst="legacyObliqueTopRight">
              <a:rot lat="16199998" lon="20699999" rev="0"/>
            </a:camera>
            <a:lightRig rig="legacyFlat4" dir="b"/>
          </a:scene3d>
          <a:sp3d extrusionH="49200" prstMaterial="legacyMetal">
            <a:bevelT w="13500" h="13500" prst="angle"/>
            <a:bevelB w="13500" h="13500" prst="angle"/>
            <a:extrusionClr>
              <a:schemeClr val="bg1"/>
            </a:extrusionClr>
            <a:contourClr>
              <a:schemeClr val="accent2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4618" name="Rectangle 42">
            <a:extLst>
              <a:ext uri="{FF2B5EF4-FFF2-40B4-BE49-F238E27FC236}">
                <a16:creationId xmlns:a16="http://schemas.microsoft.com/office/drawing/2014/main" id="{3513B71D-0F09-4AAC-9EC5-6AB45792BA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8900" y="2170113"/>
            <a:ext cx="358775" cy="358775"/>
          </a:xfrm>
          <a:prstGeom prst="rect">
            <a:avLst/>
          </a:prstGeom>
          <a:gradFill rotWithShape="1">
            <a:gsLst>
              <a:gs pos="0">
                <a:srgbClr val="FF0066"/>
              </a:gs>
              <a:gs pos="100000">
                <a:srgbClr val="FF0066">
                  <a:gamma/>
                  <a:shade val="69804"/>
                  <a:invGamma/>
                </a:srgbClr>
              </a:gs>
            </a:gsLst>
            <a:lin ang="18900000" scaled="1"/>
          </a:gradFill>
          <a:ln w="9525" algn="ctr">
            <a:miter lim="800000"/>
            <a:headEnd/>
            <a:tailEnd/>
          </a:ln>
          <a:effectLst/>
          <a:scene3d>
            <a:camera prst="legacyObliqueTopRight">
              <a:rot lat="16199998" lon="20699999" rev="0"/>
            </a:camera>
            <a:lightRig rig="legacyFlat4" dir="b"/>
          </a:scene3d>
          <a:sp3d extrusionH="49200" prstMaterial="legacyMetal">
            <a:bevelT w="13500" h="13500" prst="angle"/>
            <a:bevelB w="13500" h="13500" prst="angle"/>
            <a:extrusionClr>
              <a:schemeClr val="bg1"/>
            </a:extrusionClr>
            <a:contourClr>
              <a:srgbClr val="FF00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4619" name="Rectangle 43">
            <a:extLst>
              <a:ext uri="{FF2B5EF4-FFF2-40B4-BE49-F238E27FC236}">
                <a16:creationId xmlns:a16="http://schemas.microsoft.com/office/drawing/2014/main" id="{BE543004-5EF7-40C9-AC6E-ABCBF454ED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0938" y="2436813"/>
            <a:ext cx="225425" cy="225425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69804"/>
                  <a:invGamma/>
                </a:schemeClr>
              </a:gs>
            </a:gsLst>
            <a:lin ang="18900000" scaled="1"/>
          </a:gradFill>
          <a:ln w="9525" algn="ctr">
            <a:miter lim="800000"/>
            <a:headEnd/>
            <a:tailEnd/>
          </a:ln>
          <a:effectLst/>
          <a:scene3d>
            <a:camera prst="legacyObliqueTopRight">
              <a:rot lat="16199998" lon="20699999" rev="0"/>
            </a:camera>
            <a:lightRig rig="legacyFlat4" dir="b"/>
          </a:scene3d>
          <a:sp3d extrusionH="49200" prstMaterial="legacyMetal">
            <a:bevelT w="13500" h="13500" prst="angle"/>
            <a:bevelB w="13500" h="13500" prst="angle"/>
            <a:extrusionClr>
              <a:schemeClr val="bg1"/>
            </a:extrusionClr>
            <a:contourClr>
              <a:schemeClr val="folHlink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4620" name="Rectangle 44">
            <a:extLst>
              <a:ext uri="{FF2B5EF4-FFF2-40B4-BE49-F238E27FC236}">
                <a16:creationId xmlns:a16="http://schemas.microsoft.com/office/drawing/2014/main" id="{BC7D9384-CFE2-4A7B-A9DB-B5B6753B01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7338" y="2438400"/>
            <a:ext cx="358775" cy="358775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69804"/>
                  <a:invGamma/>
                </a:schemeClr>
              </a:gs>
            </a:gsLst>
            <a:lin ang="18900000" scaled="1"/>
          </a:gradFill>
          <a:ln w="9525" algn="ctr">
            <a:miter lim="800000"/>
            <a:headEnd/>
            <a:tailEnd/>
          </a:ln>
          <a:effectLst/>
          <a:scene3d>
            <a:camera prst="legacyObliqueTopRight">
              <a:rot lat="16199998" lon="20699999" rev="0"/>
            </a:camera>
            <a:lightRig rig="legacyFlat4" dir="b"/>
          </a:scene3d>
          <a:sp3d extrusionH="49200" prstMaterial="legacyMetal">
            <a:bevelT w="13500" h="13500" prst="angle"/>
            <a:bevelB w="13500" h="13500" prst="angle"/>
            <a:extrusionClr>
              <a:schemeClr val="bg1"/>
            </a:extrusionClr>
            <a:contourClr>
              <a:schemeClr val="folHlink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4621" name="Rectangle 45">
            <a:extLst>
              <a:ext uri="{FF2B5EF4-FFF2-40B4-BE49-F238E27FC236}">
                <a16:creationId xmlns:a16="http://schemas.microsoft.com/office/drawing/2014/main" id="{6FE795DE-EB39-4590-9513-12B1003348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0250" y="1000125"/>
            <a:ext cx="811213" cy="811213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9804"/>
                  <a:invGamma/>
                </a:schemeClr>
              </a:gs>
            </a:gsLst>
            <a:lin ang="18900000" scaled="1"/>
          </a:gradFill>
          <a:ln w="9525" algn="ctr">
            <a:miter lim="800000"/>
            <a:headEnd/>
            <a:tailEnd/>
          </a:ln>
          <a:effectLst/>
          <a:scene3d>
            <a:camera prst="legacyObliqueTopRight">
              <a:rot lat="16199998" lon="20699999" rev="0"/>
            </a:camera>
            <a:lightRig rig="legacyFlat4" dir="b"/>
          </a:scene3d>
          <a:sp3d extrusionH="49200" prstMaterial="legacyMetal">
            <a:bevelT w="13500" h="13500" prst="angle"/>
            <a:bevelB w="13500" h="13500" prst="angle"/>
            <a:extrusionClr>
              <a:schemeClr val="bg1"/>
            </a:extrusionClr>
            <a:contourClr>
              <a:schemeClr val="accent2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4622" name="Rectangle 46">
            <a:extLst>
              <a:ext uri="{FF2B5EF4-FFF2-40B4-BE49-F238E27FC236}">
                <a16:creationId xmlns:a16="http://schemas.microsoft.com/office/drawing/2014/main" id="{D92A8176-AFEA-4A42-B104-663C461BE8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3488" y="1719263"/>
            <a:ext cx="811212" cy="811212"/>
          </a:xfrm>
          <a:prstGeom prst="rect">
            <a:avLst/>
          </a:prstGeom>
          <a:gradFill rotWithShape="1">
            <a:gsLst>
              <a:gs pos="0">
                <a:srgbClr val="FF0066"/>
              </a:gs>
              <a:gs pos="100000">
                <a:srgbClr val="FF0066">
                  <a:gamma/>
                  <a:shade val="69804"/>
                  <a:invGamma/>
                </a:srgbClr>
              </a:gs>
            </a:gsLst>
            <a:lin ang="18900000" scaled="1"/>
          </a:gradFill>
          <a:ln w="9525" algn="ctr">
            <a:miter lim="800000"/>
            <a:headEnd/>
            <a:tailEnd/>
          </a:ln>
          <a:effectLst/>
          <a:scene3d>
            <a:camera prst="legacyObliqueTopRight">
              <a:rot lat="16199998" lon="20699999" rev="0"/>
            </a:camera>
            <a:lightRig rig="legacyFlat4" dir="b"/>
          </a:scene3d>
          <a:sp3d extrusionH="49200" prstMaterial="legacyMetal">
            <a:bevelT w="13500" h="13500" prst="angle"/>
            <a:bevelB w="13500" h="13500" prst="angle"/>
            <a:extrusionClr>
              <a:schemeClr val="bg1"/>
            </a:extrusionClr>
            <a:contourClr>
              <a:srgbClr val="FF00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4623" name="Rectangle 47">
            <a:extLst>
              <a:ext uri="{FF2B5EF4-FFF2-40B4-BE49-F238E27FC236}">
                <a16:creationId xmlns:a16="http://schemas.microsoft.com/office/drawing/2014/main" id="{C581ABE4-9393-4513-A1FE-99CF7C3555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2638" y="2303463"/>
            <a:ext cx="811212" cy="811212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69804"/>
                  <a:invGamma/>
                </a:schemeClr>
              </a:gs>
            </a:gsLst>
            <a:lin ang="18900000" scaled="1"/>
          </a:gradFill>
          <a:ln w="9525" algn="ctr">
            <a:miter lim="800000"/>
            <a:headEnd/>
            <a:tailEnd/>
          </a:ln>
          <a:effectLst/>
          <a:scene3d>
            <a:camera prst="legacyObliqueTopRight">
              <a:rot lat="16199998" lon="20699999" rev="0"/>
            </a:camera>
            <a:lightRig rig="legacyFlat4" dir="b"/>
          </a:scene3d>
          <a:sp3d extrusionH="49200" prstMaterial="legacyMetal">
            <a:bevelT w="13500" h="13500" prst="angle"/>
            <a:bevelB w="13500" h="13500" prst="angle"/>
            <a:extrusionClr>
              <a:schemeClr val="bg1"/>
            </a:extrusionClr>
            <a:contourClr>
              <a:schemeClr val="folHlink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4624" name="Oval 48">
            <a:extLst>
              <a:ext uri="{FF2B5EF4-FFF2-40B4-BE49-F238E27FC236}">
                <a16:creationId xmlns:a16="http://schemas.microsoft.com/office/drawing/2014/main" id="{0F3FDE24-7667-4F6D-9FA6-24C14960C1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7213" y="1042988"/>
            <a:ext cx="269875" cy="26987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625" name="Oval 49">
            <a:extLst>
              <a:ext uri="{FF2B5EF4-FFF2-40B4-BE49-F238E27FC236}">
                <a16:creationId xmlns:a16="http://schemas.microsoft.com/office/drawing/2014/main" id="{78AA6E67-C039-4BD1-BC65-27DC1CE1F8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3250" y="1854200"/>
            <a:ext cx="269875" cy="269875"/>
          </a:xfrm>
          <a:prstGeom prst="ellipse">
            <a:avLst/>
          </a:prstGeom>
          <a:gradFill rotWithShape="1">
            <a:gsLst>
              <a:gs pos="0">
                <a:srgbClr val="FF0066"/>
              </a:gs>
              <a:gs pos="100000">
                <a:srgbClr val="FF0066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626" name="Oval 50">
            <a:extLst>
              <a:ext uri="{FF2B5EF4-FFF2-40B4-BE49-F238E27FC236}">
                <a16:creationId xmlns:a16="http://schemas.microsoft.com/office/drawing/2014/main" id="{A30E3B04-0625-4518-9F36-FDAA5790D7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7925" y="3159125"/>
            <a:ext cx="269875" cy="269875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627" name="Rectangle 51">
            <a:extLst>
              <a:ext uri="{FF2B5EF4-FFF2-40B4-BE49-F238E27FC236}">
                <a16:creationId xmlns:a16="http://schemas.microsoft.com/office/drawing/2014/main" id="{B7B2AAA6-163B-40EE-B7DA-1639A2817F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6350" y="3606800"/>
            <a:ext cx="225425" cy="225425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18900000" scaled="1"/>
          </a:gradFill>
          <a:ln w="9525" algn="ctr">
            <a:miter lim="800000"/>
            <a:headEnd/>
            <a:tailEnd/>
          </a:ln>
          <a:effectLst/>
          <a:scene3d>
            <a:camera prst="legacyObliqueTopRight">
              <a:rot lat="16199998" lon="20699999" rev="0"/>
            </a:camera>
            <a:lightRig rig="legacyFlat4" dir="b"/>
          </a:scene3d>
          <a:sp3d extrusionH="49200" prstMaterial="legacyMetal">
            <a:bevelT w="13500" h="13500" prst="angle"/>
            <a:bevelB w="13500" h="13500" prst="angle"/>
            <a:extrusionClr>
              <a:schemeClr val="bg1"/>
            </a:extrusionClr>
            <a:contourClr>
              <a:schemeClr val="tx2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4628" name="Rectangle 52">
            <a:extLst>
              <a:ext uri="{FF2B5EF4-FFF2-40B4-BE49-F238E27FC236}">
                <a16:creationId xmlns:a16="http://schemas.microsoft.com/office/drawing/2014/main" id="{BCAFBFA1-B7CC-47F3-97AF-9AE1E64B45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2750" y="3608388"/>
            <a:ext cx="358775" cy="358775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18900000" scaled="1"/>
          </a:gradFill>
          <a:ln w="9525" algn="ctr">
            <a:miter lim="800000"/>
            <a:headEnd/>
            <a:tailEnd/>
          </a:ln>
          <a:effectLst/>
          <a:scene3d>
            <a:camera prst="legacyObliqueTopRight">
              <a:rot lat="16199998" lon="20699999" rev="0"/>
            </a:camera>
            <a:lightRig rig="legacyFlat4" dir="b"/>
          </a:scene3d>
          <a:sp3d extrusionH="49200" prstMaterial="legacyMetal">
            <a:bevelT w="13500" h="13500" prst="angle"/>
            <a:bevelB w="13500" h="13500" prst="angle"/>
            <a:extrusionClr>
              <a:schemeClr val="bg1"/>
            </a:extrusionClr>
            <a:contourClr>
              <a:schemeClr val="tx2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4629" name="Rectangle 53">
            <a:extLst>
              <a:ext uri="{FF2B5EF4-FFF2-40B4-BE49-F238E27FC236}">
                <a16:creationId xmlns:a16="http://schemas.microsoft.com/office/drawing/2014/main" id="{56DE1842-5DF7-45B5-B100-EAC7830A78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8050" y="3473450"/>
            <a:ext cx="811213" cy="811213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69804"/>
                  <a:invGamma/>
                </a:schemeClr>
              </a:gs>
            </a:gsLst>
            <a:lin ang="18900000" scaled="1"/>
          </a:gradFill>
          <a:ln w="9525" algn="ctr">
            <a:miter lim="800000"/>
            <a:headEnd/>
            <a:tailEnd/>
          </a:ln>
          <a:effectLst/>
          <a:scene3d>
            <a:camera prst="legacyObliqueTopRight">
              <a:rot lat="16199998" lon="20699999" rev="0"/>
            </a:camera>
            <a:lightRig rig="legacyFlat4" dir="b"/>
          </a:scene3d>
          <a:sp3d extrusionH="49200" prstMaterial="legacyMetal">
            <a:bevelT w="13500" h="13500" prst="angle"/>
            <a:bevelB w="13500" h="13500" prst="angle"/>
            <a:extrusionClr>
              <a:schemeClr val="bg1"/>
            </a:extrusionClr>
            <a:contourClr>
              <a:schemeClr val="tx2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4630" name="Oval 54">
            <a:extLst>
              <a:ext uri="{FF2B5EF4-FFF2-40B4-BE49-F238E27FC236}">
                <a16:creationId xmlns:a16="http://schemas.microsoft.com/office/drawing/2014/main" id="{1EC05A23-1048-4AB9-8376-FAA5B75E49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5013" y="3516313"/>
            <a:ext cx="269875" cy="269875"/>
          </a:xfrm>
          <a:prstGeom prst="ellipse">
            <a:avLst/>
          </a:prstGeom>
          <a:gradFill rotWithShape="1">
            <a:gsLst>
              <a:gs pos="0">
                <a:schemeClr val="tx2">
                  <a:gamma/>
                  <a:tint val="60392"/>
                  <a:invGamma/>
                </a:schemeClr>
              </a:gs>
              <a:gs pos="100000">
                <a:schemeClr val="tx2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631" name="Rectangle 55">
            <a:extLst>
              <a:ext uri="{FF2B5EF4-FFF2-40B4-BE49-F238E27FC236}">
                <a16:creationId xmlns:a16="http://schemas.microsoft.com/office/drawing/2014/main" id="{A6CC74ED-B43C-42CA-AB80-8380072B77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4588" y="4284663"/>
            <a:ext cx="225425" cy="225425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shade val="69804"/>
                  <a:invGamma/>
                </a:srgbClr>
              </a:gs>
            </a:gsLst>
            <a:lin ang="18900000" scaled="1"/>
          </a:gradFill>
          <a:ln w="9525" algn="ctr">
            <a:miter lim="800000"/>
            <a:headEnd/>
            <a:tailEnd/>
          </a:ln>
          <a:effectLst/>
          <a:scene3d>
            <a:camera prst="legacyObliqueTopRight">
              <a:rot lat="16199998" lon="20699999" rev="0"/>
            </a:camera>
            <a:lightRig rig="legacyFlat4" dir="b"/>
          </a:scene3d>
          <a:sp3d extrusionH="49200" prstMaterial="legacyMetal">
            <a:bevelT w="13500" h="13500" prst="angle"/>
            <a:bevelB w="13500" h="13500" prst="angle"/>
            <a:extrusionClr>
              <a:schemeClr val="bg1"/>
            </a:extrusionClr>
            <a:contourClr>
              <a:srgbClr val="FF66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4632" name="Rectangle 56">
            <a:extLst>
              <a:ext uri="{FF2B5EF4-FFF2-40B4-BE49-F238E27FC236}">
                <a16:creationId xmlns:a16="http://schemas.microsoft.com/office/drawing/2014/main" id="{60956970-30DC-4FDB-9A29-3F9E2C6FD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8538" y="5319713"/>
            <a:ext cx="225425" cy="225425"/>
          </a:xfrm>
          <a:prstGeom prst="rect">
            <a:avLst/>
          </a:prstGeom>
          <a:gradFill rotWithShape="1">
            <a:gsLst>
              <a:gs pos="0">
                <a:srgbClr val="FF99FF"/>
              </a:gs>
              <a:gs pos="100000">
                <a:srgbClr val="FF99FF">
                  <a:gamma/>
                  <a:shade val="69804"/>
                  <a:invGamma/>
                </a:srgbClr>
              </a:gs>
            </a:gsLst>
            <a:lin ang="18900000" scaled="1"/>
          </a:gradFill>
          <a:ln w="9525" algn="ctr">
            <a:miter lim="800000"/>
            <a:headEnd/>
            <a:tailEnd/>
          </a:ln>
          <a:effectLst/>
          <a:scene3d>
            <a:camera prst="legacyObliqueTopRight">
              <a:rot lat="16199998" lon="20699999" rev="0"/>
            </a:camera>
            <a:lightRig rig="legacyFlat4" dir="b"/>
          </a:scene3d>
          <a:sp3d extrusionH="49200" prstMaterial="legacyMetal">
            <a:bevelT w="13500" h="13500" prst="angle"/>
            <a:bevelB w="13500" h="13500" prst="angle"/>
            <a:extrusionClr>
              <a:schemeClr val="bg1"/>
            </a:extrusionClr>
            <a:contourClr>
              <a:srgbClr val="FF99FF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4633" name="Rectangle 57">
            <a:extLst>
              <a:ext uri="{FF2B5EF4-FFF2-40B4-BE49-F238E27FC236}">
                <a16:creationId xmlns:a16="http://schemas.microsoft.com/office/drawing/2014/main" id="{A6605106-0B89-4723-8DC9-792BE93BE3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0988" y="4286250"/>
            <a:ext cx="358775" cy="358775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shade val="69804"/>
                  <a:invGamma/>
                </a:srgbClr>
              </a:gs>
            </a:gsLst>
            <a:lin ang="18900000" scaled="1"/>
          </a:gradFill>
          <a:ln w="9525" algn="ctr">
            <a:miter lim="800000"/>
            <a:headEnd/>
            <a:tailEnd/>
          </a:ln>
          <a:effectLst/>
          <a:scene3d>
            <a:camera prst="legacyObliqueTopRight">
              <a:rot lat="16199998" lon="20699999" rev="0"/>
            </a:camera>
            <a:lightRig rig="legacyFlat4" dir="b"/>
          </a:scene3d>
          <a:sp3d extrusionH="49200" prstMaterial="legacyMetal">
            <a:bevelT w="13500" h="13500" prst="angle"/>
            <a:bevelB w="13500" h="13500" prst="angle"/>
            <a:extrusionClr>
              <a:schemeClr val="bg1"/>
            </a:extrusionClr>
            <a:contourClr>
              <a:srgbClr val="FF66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4634" name="Rectangle 58">
            <a:extLst>
              <a:ext uri="{FF2B5EF4-FFF2-40B4-BE49-F238E27FC236}">
                <a16:creationId xmlns:a16="http://schemas.microsoft.com/office/drawing/2014/main" id="{2A5BE45B-01AE-4449-A23F-129194A278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4938" y="5321300"/>
            <a:ext cx="358775" cy="358775"/>
          </a:xfrm>
          <a:prstGeom prst="rect">
            <a:avLst/>
          </a:prstGeom>
          <a:gradFill rotWithShape="1">
            <a:gsLst>
              <a:gs pos="0">
                <a:srgbClr val="FF99FF"/>
              </a:gs>
              <a:gs pos="100000">
                <a:srgbClr val="FF99FF">
                  <a:gamma/>
                  <a:shade val="69804"/>
                  <a:invGamma/>
                </a:srgbClr>
              </a:gs>
            </a:gsLst>
            <a:lin ang="18900000" scaled="1"/>
          </a:gradFill>
          <a:ln w="9525" algn="ctr">
            <a:miter lim="800000"/>
            <a:headEnd/>
            <a:tailEnd/>
          </a:ln>
          <a:effectLst/>
          <a:scene3d>
            <a:camera prst="legacyObliqueTopRight">
              <a:rot lat="16199998" lon="20699999" rev="0"/>
            </a:camera>
            <a:lightRig rig="legacyFlat4" dir="b"/>
          </a:scene3d>
          <a:sp3d extrusionH="49200" prstMaterial="legacyMetal">
            <a:bevelT w="13500" h="13500" prst="angle"/>
            <a:bevelB w="13500" h="13500" prst="angle"/>
            <a:extrusionClr>
              <a:schemeClr val="bg1"/>
            </a:extrusionClr>
            <a:contourClr>
              <a:srgbClr val="FF99FF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4635" name="Rectangle 59">
            <a:extLst>
              <a:ext uri="{FF2B5EF4-FFF2-40B4-BE49-F238E27FC236}">
                <a16:creationId xmlns:a16="http://schemas.microsoft.com/office/drawing/2014/main" id="{D266279D-6BF6-4715-9296-7BFEDB7A61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6975" y="5588000"/>
            <a:ext cx="225425" cy="225425"/>
          </a:xfrm>
          <a:prstGeom prst="rect">
            <a:avLst/>
          </a:prstGeom>
          <a:gradFill rotWithShape="1">
            <a:gsLst>
              <a:gs pos="0">
                <a:srgbClr val="3399FF"/>
              </a:gs>
              <a:gs pos="100000">
                <a:srgbClr val="3399FF">
                  <a:gamma/>
                  <a:shade val="69804"/>
                  <a:invGamma/>
                </a:srgbClr>
              </a:gs>
            </a:gsLst>
            <a:lin ang="18900000" scaled="1"/>
          </a:gradFill>
          <a:ln w="9525" algn="ctr">
            <a:miter lim="800000"/>
            <a:headEnd/>
            <a:tailEnd/>
          </a:ln>
          <a:effectLst/>
          <a:scene3d>
            <a:camera prst="legacyObliqueTopRight">
              <a:rot lat="16199998" lon="20699999" rev="0"/>
            </a:camera>
            <a:lightRig rig="legacyFlat4" dir="b"/>
          </a:scene3d>
          <a:sp3d extrusionH="49200" prstMaterial="legacyMetal">
            <a:bevelT w="13500" h="13500" prst="angle"/>
            <a:bevelB w="13500" h="13500" prst="angle"/>
            <a:extrusionClr>
              <a:schemeClr val="bg1"/>
            </a:extrusionClr>
            <a:contourClr>
              <a:srgbClr val="3399FF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4636" name="Rectangle 60">
            <a:extLst>
              <a:ext uri="{FF2B5EF4-FFF2-40B4-BE49-F238E27FC236}">
                <a16:creationId xmlns:a16="http://schemas.microsoft.com/office/drawing/2014/main" id="{C80DAEBB-7DE9-4AEB-A7FC-83090A9446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3375" y="5589588"/>
            <a:ext cx="358775" cy="358775"/>
          </a:xfrm>
          <a:prstGeom prst="rect">
            <a:avLst/>
          </a:prstGeom>
          <a:gradFill rotWithShape="1">
            <a:gsLst>
              <a:gs pos="0">
                <a:srgbClr val="3399FF"/>
              </a:gs>
              <a:gs pos="100000">
                <a:srgbClr val="3399FF">
                  <a:gamma/>
                  <a:shade val="69804"/>
                  <a:invGamma/>
                </a:srgbClr>
              </a:gs>
            </a:gsLst>
            <a:lin ang="18900000" scaled="1"/>
          </a:gradFill>
          <a:ln w="9525" algn="ctr">
            <a:miter lim="800000"/>
            <a:headEnd/>
            <a:tailEnd/>
          </a:ln>
          <a:effectLst/>
          <a:scene3d>
            <a:camera prst="legacyObliqueTopRight">
              <a:rot lat="16199998" lon="20699999" rev="0"/>
            </a:camera>
            <a:lightRig rig="legacyFlat4" dir="b"/>
          </a:scene3d>
          <a:sp3d extrusionH="49200" prstMaterial="legacyMetal">
            <a:bevelT w="13500" h="13500" prst="angle"/>
            <a:bevelB w="13500" h="13500" prst="angle"/>
            <a:extrusionClr>
              <a:schemeClr val="bg1"/>
            </a:extrusionClr>
            <a:contourClr>
              <a:srgbClr val="3399FF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4637" name="Rectangle 61">
            <a:extLst>
              <a:ext uri="{FF2B5EF4-FFF2-40B4-BE49-F238E27FC236}">
                <a16:creationId xmlns:a16="http://schemas.microsoft.com/office/drawing/2014/main" id="{EF72C7EB-DFD2-499C-B814-140FCC0611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6288" y="4151313"/>
            <a:ext cx="811212" cy="811212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shade val="69804"/>
                  <a:invGamma/>
                </a:srgbClr>
              </a:gs>
            </a:gsLst>
            <a:lin ang="18900000" scaled="1"/>
          </a:gradFill>
          <a:ln w="9525" algn="ctr">
            <a:miter lim="800000"/>
            <a:headEnd/>
            <a:tailEnd/>
          </a:ln>
          <a:effectLst/>
          <a:scene3d>
            <a:camera prst="legacyObliqueTopRight">
              <a:rot lat="16199998" lon="20699999" rev="0"/>
            </a:camera>
            <a:lightRig rig="legacyFlat4" dir="b"/>
          </a:scene3d>
          <a:sp3d extrusionH="49200" prstMaterial="legacyMetal">
            <a:bevelT w="13500" h="13500" prst="angle"/>
            <a:bevelB w="13500" h="13500" prst="angle"/>
            <a:extrusionClr>
              <a:schemeClr val="bg1"/>
            </a:extrusionClr>
            <a:contourClr>
              <a:srgbClr val="FF66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4638" name="Rectangle 62">
            <a:extLst>
              <a:ext uri="{FF2B5EF4-FFF2-40B4-BE49-F238E27FC236}">
                <a16:creationId xmlns:a16="http://schemas.microsoft.com/office/drawing/2014/main" id="{9FA86337-7905-4236-A86F-58F2CA2FA5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9525" y="4870450"/>
            <a:ext cx="811213" cy="811213"/>
          </a:xfrm>
          <a:prstGeom prst="rect">
            <a:avLst/>
          </a:prstGeom>
          <a:gradFill rotWithShape="1">
            <a:gsLst>
              <a:gs pos="0">
                <a:srgbClr val="FF99FF"/>
              </a:gs>
              <a:gs pos="100000">
                <a:srgbClr val="FF99FF">
                  <a:gamma/>
                  <a:shade val="69804"/>
                  <a:invGamma/>
                </a:srgbClr>
              </a:gs>
            </a:gsLst>
            <a:lin ang="18900000" scaled="1"/>
          </a:gradFill>
          <a:ln w="9525" algn="ctr">
            <a:miter lim="800000"/>
            <a:headEnd/>
            <a:tailEnd/>
          </a:ln>
          <a:effectLst/>
          <a:scene3d>
            <a:camera prst="legacyObliqueTopRight">
              <a:rot lat="16199998" lon="20699999" rev="0"/>
            </a:camera>
            <a:lightRig rig="legacyFlat4" dir="b"/>
          </a:scene3d>
          <a:sp3d extrusionH="49200" prstMaterial="legacyMetal">
            <a:bevelT w="13500" h="13500" prst="angle"/>
            <a:bevelB w="13500" h="13500" prst="angle"/>
            <a:extrusionClr>
              <a:schemeClr val="bg1"/>
            </a:extrusionClr>
            <a:contourClr>
              <a:srgbClr val="FF99FF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4639" name="Rectangle 63">
            <a:extLst>
              <a:ext uri="{FF2B5EF4-FFF2-40B4-BE49-F238E27FC236}">
                <a16:creationId xmlns:a16="http://schemas.microsoft.com/office/drawing/2014/main" id="{C7383F61-C196-4D82-9401-05DC76DFC2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8675" y="5454650"/>
            <a:ext cx="811213" cy="811213"/>
          </a:xfrm>
          <a:prstGeom prst="rect">
            <a:avLst/>
          </a:prstGeom>
          <a:gradFill rotWithShape="1">
            <a:gsLst>
              <a:gs pos="0">
                <a:srgbClr val="3399FF"/>
              </a:gs>
              <a:gs pos="100000">
                <a:srgbClr val="3399FF">
                  <a:gamma/>
                  <a:shade val="69804"/>
                  <a:invGamma/>
                </a:srgbClr>
              </a:gs>
            </a:gsLst>
            <a:lin ang="18900000" scaled="1"/>
          </a:gradFill>
          <a:ln w="9525" algn="ctr">
            <a:miter lim="800000"/>
            <a:headEnd/>
            <a:tailEnd/>
          </a:ln>
          <a:effectLst/>
          <a:scene3d>
            <a:camera prst="legacyObliqueTopRight">
              <a:rot lat="16199998" lon="20699999" rev="0"/>
            </a:camera>
            <a:lightRig rig="legacyFlat4" dir="b"/>
          </a:scene3d>
          <a:sp3d extrusionH="49200" prstMaterial="legacyMetal">
            <a:bevelT w="13500" h="13500" prst="angle"/>
            <a:bevelB w="13500" h="13500" prst="angle"/>
            <a:extrusionClr>
              <a:schemeClr val="bg1"/>
            </a:extrusionClr>
            <a:contourClr>
              <a:srgbClr val="3399FF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24640" name="Oval 64">
            <a:extLst>
              <a:ext uri="{FF2B5EF4-FFF2-40B4-BE49-F238E27FC236}">
                <a16:creationId xmlns:a16="http://schemas.microsoft.com/office/drawing/2014/main" id="{53A4FD14-CB28-470C-89A0-4BF865F287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3250" y="4194175"/>
            <a:ext cx="269875" cy="269875"/>
          </a:xfrm>
          <a:prstGeom prst="ellipse">
            <a:avLst/>
          </a:prstGeom>
          <a:gradFill rotWithShape="1">
            <a:gsLst>
              <a:gs pos="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641" name="Oval 65">
            <a:extLst>
              <a:ext uri="{FF2B5EF4-FFF2-40B4-BE49-F238E27FC236}">
                <a16:creationId xmlns:a16="http://schemas.microsoft.com/office/drawing/2014/main" id="{81308B36-3262-43A4-90FD-447B61C0AD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9288" y="5005388"/>
            <a:ext cx="269875" cy="269875"/>
          </a:xfrm>
          <a:prstGeom prst="ellipse">
            <a:avLst/>
          </a:prstGeom>
          <a:gradFill rotWithShape="1">
            <a:gsLst>
              <a:gs pos="0">
                <a:srgbClr val="FF99FF"/>
              </a:gs>
              <a:gs pos="100000">
                <a:srgbClr val="FF99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642" name="Oval 66">
            <a:extLst>
              <a:ext uri="{FF2B5EF4-FFF2-40B4-BE49-F238E27FC236}">
                <a16:creationId xmlns:a16="http://schemas.microsoft.com/office/drawing/2014/main" id="{4BDD5B49-2623-458E-9949-77E01F07C4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3963" y="6310313"/>
            <a:ext cx="269875" cy="269875"/>
          </a:xfrm>
          <a:prstGeom prst="ellipse">
            <a:avLst/>
          </a:prstGeom>
          <a:gradFill rotWithShape="1">
            <a:gsLst>
              <a:gs pos="0">
                <a:srgbClr val="3399FF"/>
              </a:gs>
              <a:gs pos="100000">
                <a:srgbClr val="3399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643" name="AutoShape 67">
            <a:extLst>
              <a:ext uri="{FF2B5EF4-FFF2-40B4-BE49-F238E27FC236}">
                <a16:creationId xmlns:a16="http://schemas.microsoft.com/office/drawing/2014/main" id="{B291560B-E71A-4609-BDD6-5860C1DBA9B8}"/>
              </a:ext>
            </a:extLst>
          </p:cNvPr>
          <p:cNvSpPr>
            <a:spLocks/>
          </p:cNvSpPr>
          <p:nvPr/>
        </p:nvSpPr>
        <p:spPr bwMode="auto">
          <a:xfrm>
            <a:off x="7653338" y="1358900"/>
            <a:ext cx="1620837" cy="698500"/>
          </a:xfrm>
          <a:prstGeom prst="borderCallout1">
            <a:avLst>
              <a:gd name="adj1" fmla="val 16366"/>
              <a:gd name="adj2" fmla="val -4699"/>
              <a:gd name="adj3" fmla="val 124319"/>
              <a:gd name="adj4" fmla="val -55144"/>
            </a:avLst>
          </a:prstGeom>
          <a:solidFill>
            <a:schemeClr val="bg1"/>
          </a:solidFill>
          <a:ln w="9525">
            <a:solidFill>
              <a:srgbClr val="800000"/>
            </a:solidFill>
            <a:miter lim="800000"/>
            <a:headEnd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 sz="1200" b="1">
                <a:ea typeface="ＭＳ ゴシック" panose="020B0609070205080204" pitchFamily="49" charset="-128"/>
              </a:rPr>
              <a:t>設備名などを入れる</a:t>
            </a:r>
          </a:p>
        </p:txBody>
      </p:sp>
      <p:sp>
        <p:nvSpPr>
          <p:cNvPr id="24644" name="AutoShape 68">
            <a:extLst>
              <a:ext uri="{FF2B5EF4-FFF2-40B4-BE49-F238E27FC236}">
                <a16:creationId xmlns:a16="http://schemas.microsoft.com/office/drawing/2014/main" id="{7F76B56C-2D7F-4291-9C35-15FDF515A499}"/>
              </a:ext>
            </a:extLst>
          </p:cNvPr>
          <p:cNvSpPr>
            <a:spLocks/>
          </p:cNvSpPr>
          <p:nvPr/>
        </p:nvSpPr>
        <p:spPr bwMode="auto">
          <a:xfrm>
            <a:off x="7608888" y="2349500"/>
            <a:ext cx="1620837" cy="698500"/>
          </a:xfrm>
          <a:prstGeom prst="borderCallout1">
            <a:avLst>
              <a:gd name="adj1" fmla="val 16366"/>
              <a:gd name="adj2" fmla="val -4699"/>
              <a:gd name="adj3" fmla="val 124319"/>
              <a:gd name="adj4" fmla="val -55144"/>
            </a:avLst>
          </a:prstGeom>
          <a:solidFill>
            <a:schemeClr val="bg1"/>
          </a:solidFill>
          <a:ln w="9525">
            <a:solidFill>
              <a:srgbClr val="3366FF"/>
            </a:solidFill>
            <a:miter lim="800000"/>
            <a:headEnd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 sz="1200" b="1">
                <a:ea typeface="ＭＳ ゴシック" panose="020B0609070205080204" pitchFamily="49" charset="-128"/>
              </a:rPr>
              <a:t>設備名などを入れる</a:t>
            </a:r>
          </a:p>
        </p:txBody>
      </p:sp>
      <p:sp>
        <p:nvSpPr>
          <p:cNvPr id="24645" name="AutoShape 69">
            <a:extLst>
              <a:ext uri="{FF2B5EF4-FFF2-40B4-BE49-F238E27FC236}">
                <a16:creationId xmlns:a16="http://schemas.microsoft.com/office/drawing/2014/main" id="{D8ECDEDB-5887-4FB0-A53F-BA2E53611C97}"/>
              </a:ext>
            </a:extLst>
          </p:cNvPr>
          <p:cNvSpPr>
            <a:spLocks/>
          </p:cNvSpPr>
          <p:nvPr/>
        </p:nvSpPr>
        <p:spPr bwMode="auto">
          <a:xfrm>
            <a:off x="7342188" y="4710113"/>
            <a:ext cx="1620837" cy="698500"/>
          </a:xfrm>
          <a:prstGeom prst="borderCallout1">
            <a:avLst>
              <a:gd name="adj1" fmla="val 16366"/>
              <a:gd name="adj2" fmla="val -4699"/>
              <a:gd name="adj3" fmla="val -1134"/>
              <a:gd name="adj4" fmla="val -33204"/>
            </a:avLst>
          </a:prstGeom>
          <a:solidFill>
            <a:schemeClr val="bg1"/>
          </a:solidFill>
          <a:ln w="9525">
            <a:solidFill>
              <a:srgbClr val="FF9900"/>
            </a:solidFill>
            <a:miter lim="800000"/>
            <a:headEnd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 sz="1200" b="1">
                <a:ea typeface="ＭＳ ゴシック" panose="020B0609070205080204" pitchFamily="49" charset="-128"/>
              </a:rPr>
              <a:t>設備名などを入れる</a:t>
            </a:r>
          </a:p>
        </p:txBody>
      </p:sp>
      <p:sp>
        <p:nvSpPr>
          <p:cNvPr id="24646" name="AutoShape 70">
            <a:extLst>
              <a:ext uri="{FF2B5EF4-FFF2-40B4-BE49-F238E27FC236}">
                <a16:creationId xmlns:a16="http://schemas.microsoft.com/office/drawing/2014/main" id="{C845CC75-23B8-408E-81BE-47F54CB0D899}"/>
              </a:ext>
            </a:extLst>
          </p:cNvPr>
          <p:cNvSpPr>
            <a:spLocks/>
          </p:cNvSpPr>
          <p:nvPr/>
        </p:nvSpPr>
        <p:spPr bwMode="auto">
          <a:xfrm>
            <a:off x="7202488" y="5724525"/>
            <a:ext cx="1620837" cy="698500"/>
          </a:xfrm>
          <a:prstGeom prst="borderCallout1">
            <a:avLst>
              <a:gd name="adj1" fmla="val 16366"/>
              <a:gd name="adj2" fmla="val -4699"/>
              <a:gd name="adj3" fmla="val -1134"/>
              <a:gd name="adj4" fmla="val -33204"/>
            </a:avLst>
          </a:prstGeom>
          <a:solidFill>
            <a:schemeClr val="bg1"/>
          </a:solidFill>
          <a:ln w="9525">
            <a:solidFill>
              <a:srgbClr val="808080"/>
            </a:solidFill>
            <a:miter lim="800000"/>
            <a:headEnd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ja-JP" altLang="en-US" sz="1200" b="1">
                <a:ea typeface="ＭＳ ゴシック" panose="020B0609070205080204" pitchFamily="49" charset="-128"/>
              </a:rPr>
              <a:t>設備名などを入れる</a:t>
            </a:r>
          </a:p>
        </p:txBody>
      </p:sp>
      <p:sp>
        <p:nvSpPr>
          <p:cNvPr id="24655" name="AutoShape 79">
            <a:extLst>
              <a:ext uri="{FF2B5EF4-FFF2-40B4-BE49-F238E27FC236}">
                <a16:creationId xmlns:a16="http://schemas.microsoft.com/office/drawing/2014/main" id="{7B3B85B9-A98E-4034-897B-8156D390AF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16825" y="260350"/>
            <a:ext cx="1944688" cy="360363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ja-JP" altLang="en-US" b="1">
                <a:solidFill>
                  <a:schemeClr val="bg1"/>
                </a:solidFill>
                <a:ea typeface="メイリオ" panose="020B0604030504040204" pitchFamily="50" charset="-128"/>
              </a:rPr>
              <a:t>使用例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50F714C9-C32A-4B3C-8C92-B2F8CFC4F8B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-817562" y="817562"/>
            <a:ext cx="6858000" cy="5222875"/>
          </a:xfrm>
          <a:prstGeom prst="rect">
            <a:avLst/>
          </a:prstGeom>
          <a:gradFill rotWithShape="1">
            <a:gsLst>
              <a:gs pos="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5621" name="Group 21">
            <a:extLst>
              <a:ext uri="{FF2B5EF4-FFF2-40B4-BE49-F238E27FC236}">
                <a16:creationId xmlns:a16="http://schemas.microsoft.com/office/drawing/2014/main" id="{6BD23DFC-D580-4CE5-A466-78F249E4A4B8}"/>
              </a:ext>
            </a:extLst>
          </p:cNvPr>
          <p:cNvGrpSpPr>
            <a:grpSpLocks/>
          </p:cNvGrpSpPr>
          <p:nvPr/>
        </p:nvGrpSpPr>
        <p:grpSpPr bwMode="auto">
          <a:xfrm>
            <a:off x="2982913" y="-25400"/>
            <a:ext cx="4049712" cy="6858000"/>
            <a:chOff x="1816" y="1004"/>
            <a:chExt cx="2551" cy="3231"/>
          </a:xfrm>
        </p:grpSpPr>
        <p:sp>
          <p:nvSpPr>
            <p:cNvPr id="25622" name="Rectangle 22">
              <a:extLst>
                <a:ext uri="{FF2B5EF4-FFF2-40B4-BE49-F238E27FC236}">
                  <a16:creationId xmlns:a16="http://schemas.microsoft.com/office/drawing/2014/main" id="{4E508957-8C8D-45EC-9517-95BBD9E5C8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606"/>
              <a:ext cx="2529" cy="1629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Normal2" dir="t"/>
            </a:scene3d>
            <a:sp3d extrusionH="49200" prstMaterial="legacyWireframe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5623" name="Rectangle 23">
              <a:extLst>
                <a:ext uri="{FF2B5EF4-FFF2-40B4-BE49-F238E27FC236}">
                  <a16:creationId xmlns:a16="http://schemas.microsoft.com/office/drawing/2014/main" id="{F23C1AB1-2E65-4104-89F8-E9BBFFC298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806"/>
              <a:ext cx="2529" cy="1629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Normal2" dir="t"/>
            </a:scene3d>
            <a:sp3d extrusionH="49200" prstMaterial="legacyWireframe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5624" name="Rectangle 24">
              <a:extLst>
                <a:ext uri="{FF2B5EF4-FFF2-40B4-BE49-F238E27FC236}">
                  <a16:creationId xmlns:a16="http://schemas.microsoft.com/office/drawing/2014/main" id="{E40282A3-3A02-4170-A85D-06366C0958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8" y="1004"/>
              <a:ext cx="2529" cy="1629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Normal2" dir="t"/>
            </a:scene3d>
            <a:sp3d extrusionH="49200" prstMaterial="legacyWireframe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</p:grpSp>
      <p:sp>
        <p:nvSpPr>
          <p:cNvPr id="25607" name="AutoShape 7">
            <a:extLst>
              <a:ext uri="{FF2B5EF4-FFF2-40B4-BE49-F238E27FC236}">
                <a16:creationId xmlns:a16="http://schemas.microsoft.com/office/drawing/2014/main" id="{3AC5AF28-47F7-41D5-8605-612BDE96BB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1169988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3F</a:t>
            </a:r>
          </a:p>
        </p:txBody>
      </p:sp>
      <p:sp>
        <p:nvSpPr>
          <p:cNvPr id="25608" name="AutoShape 8">
            <a:extLst>
              <a:ext uri="{FF2B5EF4-FFF2-40B4-BE49-F238E27FC236}">
                <a16:creationId xmlns:a16="http://schemas.microsoft.com/office/drawing/2014/main" id="{7713B11F-3D51-4621-B8C9-A182FD870A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2843213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2F</a:t>
            </a:r>
          </a:p>
        </p:txBody>
      </p:sp>
      <p:sp>
        <p:nvSpPr>
          <p:cNvPr id="25609" name="AutoShape 9">
            <a:extLst>
              <a:ext uri="{FF2B5EF4-FFF2-40B4-BE49-F238E27FC236}">
                <a16:creationId xmlns:a16="http://schemas.microsoft.com/office/drawing/2014/main" id="{7F5F9BA0-7326-44B4-8B40-526EEBE0B7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4464050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1F</a:t>
            </a:r>
          </a:p>
        </p:txBody>
      </p:sp>
      <p:sp>
        <p:nvSpPr>
          <p:cNvPr id="25610" name="Text Box 10">
            <a:extLst>
              <a:ext uri="{FF2B5EF4-FFF2-40B4-BE49-F238E27FC236}">
                <a16:creationId xmlns:a16="http://schemas.microsoft.com/office/drawing/2014/main" id="{5F536917-CEEF-4161-AC34-EEEFEE7286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728663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5611" name="Line 11">
            <a:extLst>
              <a:ext uri="{FF2B5EF4-FFF2-40B4-BE49-F238E27FC236}">
                <a16:creationId xmlns:a16="http://schemas.microsoft.com/office/drawing/2014/main" id="{5FE72499-0BE9-4C65-8ED2-25A63290B88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998538"/>
            <a:ext cx="2790825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612" name="Text Box 12">
            <a:extLst>
              <a:ext uri="{FF2B5EF4-FFF2-40B4-BE49-F238E27FC236}">
                <a16:creationId xmlns:a16="http://schemas.microsoft.com/office/drawing/2014/main" id="{36FD77F3-00D9-4E3F-8B75-06F0EF92D0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2438400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5613" name="Line 13">
            <a:extLst>
              <a:ext uri="{FF2B5EF4-FFF2-40B4-BE49-F238E27FC236}">
                <a16:creationId xmlns:a16="http://schemas.microsoft.com/office/drawing/2014/main" id="{CC524684-4587-4B96-95F5-D3C16053A93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2708275"/>
            <a:ext cx="2790825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614" name="Text Box 14">
            <a:extLst>
              <a:ext uri="{FF2B5EF4-FFF2-40B4-BE49-F238E27FC236}">
                <a16:creationId xmlns:a16="http://schemas.microsoft.com/office/drawing/2014/main" id="{9E5DD6A3-1148-4698-BA6F-FEF18D0299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4035425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5615" name="Line 15">
            <a:extLst>
              <a:ext uri="{FF2B5EF4-FFF2-40B4-BE49-F238E27FC236}">
                <a16:creationId xmlns:a16="http://schemas.microsoft.com/office/drawing/2014/main" id="{8F07C135-EBE6-4860-B698-585AB5DA0FA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4305300"/>
            <a:ext cx="2790825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5616" name="Text Box 16">
            <a:extLst>
              <a:ext uri="{FF2B5EF4-FFF2-40B4-BE49-F238E27FC236}">
                <a16:creationId xmlns:a16="http://schemas.microsoft.com/office/drawing/2014/main" id="{B3D4F49D-168F-45CD-BCD0-4B5DB832E6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1042988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5617" name="Text Box 17">
            <a:extLst>
              <a:ext uri="{FF2B5EF4-FFF2-40B4-BE49-F238E27FC236}">
                <a16:creationId xmlns:a16="http://schemas.microsoft.com/office/drawing/2014/main" id="{419B7601-277B-4E0F-B883-C2540B7930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2754313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5618" name="Text Box 18">
            <a:extLst>
              <a:ext uri="{FF2B5EF4-FFF2-40B4-BE49-F238E27FC236}">
                <a16:creationId xmlns:a16="http://schemas.microsoft.com/office/drawing/2014/main" id="{983DB475-EFBC-4FB9-AD90-2694FA0289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4349750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5619" name="Rectangle 19">
            <a:extLst>
              <a:ext uri="{FF2B5EF4-FFF2-40B4-BE49-F238E27FC236}">
                <a16:creationId xmlns:a16="http://schemas.microsoft.com/office/drawing/2014/main" id="{5C13B3E6-50B3-42E3-A886-D94828770E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3950" y="458788"/>
            <a:ext cx="2116138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>
                <a:ea typeface="メイリオ" panose="020B0604030504040204" pitchFamily="50" charset="-128"/>
              </a:rPr>
              <a:t>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</a:t>
            </a:r>
          </a:p>
        </p:txBody>
      </p:sp>
      <p:sp>
        <p:nvSpPr>
          <p:cNvPr id="25620" name="Rectangle 20">
            <a:extLst>
              <a:ext uri="{FF2B5EF4-FFF2-40B4-BE49-F238E27FC236}">
                <a16:creationId xmlns:a16="http://schemas.microsoft.com/office/drawing/2014/main" id="{B1E5A833-570D-4A55-B60F-19D610AC87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3950" y="4149725"/>
            <a:ext cx="2116138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>
                <a:ea typeface="メイリオ" panose="020B0604030504040204" pitchFamily="50" charset="-128"/>
              </a:rPr>
              <a:t>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9E4D4C13-4AA7-4ED4-BB0B-2B05AFE7F72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-817562" y="817562"/>
            <a:ext cx="6858000" cy="5222875"/>
          </a:xfrm>
          <a:prstGeom prst="rect">
            <a:avLst/>
          </a:prstGeom>
          <a:gradFill rotWithShape="1">
            <a:gsLst>
              <a:gs pos="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0483" name="Group 3">
            <a:extLst>
              <a:ext uri="{FF2B5EF4-FFF2-40B4-BE49-F238E27FC236}">
                <a16:creationId xmlns:a16="http://schemas.microsoft.com/office/drawing/2014/main" id="{34380FB3-31B2-4122-B0EB-3CD5B465F14B}"/>
              </a:ext>
            </a:extLst>
          </p:cNvPr>
          <p:cNvGrpSpPr>
            <a:grpSpLocks/>
          </p:cNvGrpSpPr>
          <p:nvPr/>
        </p:nvGrpSpPr>
        <p:grpSpPr bwMode="auto">
          <a:xfrm>
            <a:off x="2882900" y="323850"/>
            <a:ext cx="4049713" cy="6399213"/>
            <a:chOff x="682" y="39"/>
            <a:chExt cx="3175" cy="4281"/>
          </a:xfrm>
        </p:grpSpPr>
        <p:sp>
          <p:nvSpPr>
            <p:cNvPr id="20484" name="Rectangle 4">
              <a:extLst>
                <a:ext uri="{FF2B5EF4-FFF2-40B4-BE49-F238E27FC236}">
                  <a16:creationId xmlns:a16="http://schemas.microsoft.com/office/drawing/2014/main" id="{F21E9FDF-E97F-4951-8761-703FD86C27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2590"/>
              <a:ext cx="3147" cy="1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0485" name="Rectangle 5">
              <a:extLst>
                <a:ext uri="{FF2B5EF4-FFF2-40B4-BE49-F238E27FC236}">
                  <a16:creationId xmlns:a16="http://schemas.microsoft.com/office/drawing/2014/main" id="{2C6C23B4-565A-4FFF-ADCF-D5E71B69CD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740"/>
              <a:ext cx="3147" cy="1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0486" name="Rectangle 6">
              <a:extLst>
                <a:ext uri="{FF2B5EF4-FFF2-40B4-BE49-F238E27FC236}">
                  <a16:creationId xmlns:a16="http://schemas.microsoft.com/office/drawing/2014/main" id="{C20682B6-E96D-43BC-A2C5-16A46D7036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" y="889"/>
              <a:ext cx="3147" cy="1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0487" name="Rectangle 7">
              <a:extLst>
                <a:ext uri="{FF2B5EF4-FFF2-40B4-BE49-F238E27FC236}">
                  <a16:creationId xmlns:a16="http://schemas.microsoft.com/office/drawing/2014/main" id="{5AB76035-82F1-4837-98B1-BBCB1645D4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" y="39"/>
              <a:ext cx="3147" cy="1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</p:grpSp>
      <p:sp>
        <p:nvSpPr>
          <p:cNvPr id="20488" name="AutoShape 8">
            <a:extLst>
              <a:ext uri="{FF2B5EF4-FFF2-40B4-BE49-F238E27FC236}">
                <a16:creationId xmlns:a16="http://schemas.microsoft.com/office/drawing/2014/main" id="{9260E829-8424-417F-A75D-961441A1A5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1042988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4F</a:t>
            </a:r>
          </a:p>
        </p:txBody>
      </p:sp>
      <p:sp>
        <p:nvSpPr>
          <p:cNvPr id="20489" name="AutoShape 9">
            <a:extLst>
              <a:ext uri="{FF2B5EF4-FFF2-40B4-BE49-F238E27FC236}">
                <a16:creationId xmlns:a16="http://schemas.microsoft.com/office/drawing/2014/main" id="{029ED278-3639-4BEB-928F-A4336577EF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2303463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3F</a:t>
            </a:r>
          </a:p>
        </p:txBody>
      </p:sp>
      <p:sp>
        <p:nvSpPr>
          <p:cNvPr id="20490" name="AutoShape 10">
            <a:extLst>
              <a:ext uri="{FF2B5EF4-FFF2-40B4-BE49-F238E27FC236}">
                <a16:creationId xmlns:a16="http://schemas.microsoft.com/office/drawing/2014/main" id="{0C524C81-FB20-4930-8986-7257CB6977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3595688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2F</a:t>
            </a:r>
          </a:p>
        </p:txBody>
      </p:sp>
      <p:sp>
        <p:nvSpPr>
          <p:cNvPr id="20491" name="AutoShape 11">
            <a:extLst>
              <a:ext uri="{FF2B5EF4-FFF2-40B4-BE49-F238E27FC236}">
                <a16:creationId xmlns:a16="http://schemas.microsoft.com/office/drawing/2014/main" id="{6DC78289-BC22-420B-A1E3-4FA06F0CD9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4856163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1F</a:t>
            </a:r>
          </a:p>
        </p:txBody>
      </p:sp>
      <p:sp>
        <p:nvSpPr>
          <p:cNvPr id="20492" name="Text Box 12">
            <a:extLst>
              <a:ext uri="{FF2B5EF4-FFF2-40B4-BE49-F238E27FC236}">
                <a16:creationId xmlns:a16="http://schemas.microsoft.com/office/drawing/2014/main" id="{1A6A2830-2B31-4A4A-9590-686F69ED6D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503238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0493" name="Line 13">
            <a:extLst>
              <a:ext uri="{FF2B5EF4-FFF2-40B4-BE49-F238E27FC236}">
                <a16:creationId xmlns:a16="http://schemas.microsoft.com/office/drawing/2014/main" id="{D2B8ACE1-E7DA-4619-8935-E41ADA38A0F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773113"/>
            <a:ext cx="2790825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4" name="Text Box 14">
            <a:extLst>
              <a:ext uri="{FF2B5EF4-FFF2-40B4-BE49-F238E27FC236}">
                <a16:creationId xmlns:a16="http://schemas.microsoft.com/office/drawing/2014/main" id="{D3A9AA83-FCBA-4F60-AE19-4BE9A16DA6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1862138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0495" name="Line 15">
            <a:extLst>
              <a:ext uri="{FF2B5EF4-FFF2-40B4-BE49-F238E27FC236}">
                <a16:creationId xmlns:a16="http://schemas.microsoft.com/office/drawing/2014/main" id="{CD1191EA-0F47-499D-903C-9E6FD1D8275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2132013"/>
            <a:ext cx="2790825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6" name="Text Box 16">
            <a:extLst>
              <a:ext uri="{FF2B5EF4-FFF2-40B4-BE49-F238E27FC236}">
                <a16:creationId xmlns:a16="http://schemas.microsoft.com/office/drawing/2014/main" id="{935DB997-CFC1-4DF3-8A9C-7587877C03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3068638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0497" name="Line 17">
            <a:extLst>
              <a:ext uri="{FF2B5EF4-FFF2-40B4-BE49-F238E27FC236}">
                <a16:creationId xmlns:a16="http://schemas.microsoft.com/office/drawing/2014/main" id="{C78CCFB3-735B-40DB-9151-1A2182A61E1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3338513"/>
            <a:ext cx="2790825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498" name="Text Box 18">
            <a:extLst>
              <a:ext uri="{FF2B5EF4-FFF2-40B4-BE49-F238E27FC236}">
                <a16:creationId xmlns:a16="http://schemas.microsoft.com/office/drawing/2014/main" id="{8D87AB90-2EF5-418F-8D44-A6068B330F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4427538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0499" name="Line 19">
            <a:extLst>
              <a:ext uri="{FF2B5EF4-FFF2-40B4-BE49-F238E27FC236}">
                <a16:creationId xmlns:a16="http://schemas.microsoft.com/office/drawing/2014/main" id="{674C9567-ED72-467D-AAC1-2732ACE0C1A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4697413"/>
            <a:ext cx="2790825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00" name="Text Box 20">
            <a:extLst>
              <a:ext uri="{FF2B5EF4-FFF2-40B4-BE49-F238E27FC236}">
                <a16:creationId xmlns:a16="http://schemas.microsoft.com/office/drawing/2014/main" id="{A98E567D-D8C1-4A5F-BD8E-CE69395117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819150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0501" name="Text Box 21">
            <a:extLst>
              <a:ext uri="{FF2B5EF4-FFF2-40B4-BE49-F238E27FC236}">
                <a16:creationId xmlns:a16="http://schemas.microsoft.com/office/drawing/2014/main" id="{380A6324-61A2-4228-B9FE-98C764432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2176463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0502" name="Text Box 22">
            <a:extLst>
              <a:ext uri="{FF2B5EF4-FFF2-40B4-BE49-F238E27FC236}">
                <a16:creationId xmlns:a16="http://schemas.microsoft.com/office/drawing/2014/main" id="{44F0A350-1D9A-4F79-96E0-A670BA6BA2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3384550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0503" name="Text Box 23">
            <a:extLst>
              <a:ext uri="{FF2B5EF4-FFF2-40B4-BE49-F238E27FC236}">
                <a16:creationId xmlns:a16="http://schemas.microsoft.com/office/drawing/2014/main" id="{BEBEFA11-4316-4444-B383-142F3CBA23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4741863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0504" name="Rectangle 24">
            <a:extLst>
              <a:ext uri="{FF2B5EF4-FFF2-40B4-BE49-F238E27FC236}">
                <a16:creationId xmlns:a16="http://schemas.microsoft.com/office/drawing/2014/main" id="{DB92DA84-5B89-4412-9C2C-A3F32F0BD4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3950" y="458788"/>
            <a:ext cx="2116138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>
                <a:ea typeface="メイリオ" panose="020B0604030504040204" pitchFamily="50" charset="-128"/>
              </a:rPr>
              <a:t>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</a:t>
            </a:r>
          </a:p>
        </p:txBody>
      </p:sp>
      <p:sp>
        <p:nvSpPr>
          <p:cNvPr id="20505" name="Rectangle 25">
            <a:extLst>
              <a:ext uri="{FF2B5EF4-FFF2-40B4-BE49-F238E27FC236}">
                <a16:creationId xmlns:a16="http://schemas.microsoft.com/office/drawing/2014/main" id="{DD05F2E3-2D4E-46DB-A787-2B0548251C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3950" y="4149725"/>
            <a:ext cx="2116138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>
                <a:ea typeface="メイリオ" panose="020B0604030504040204" pitchFamily="50" charset="-128"/>
              </a:rPr>
              <a:t>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84FF7FE8-D3E2-4353-96D7-C679D46CCCA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-817562" y="817562"/>
            <a:ext cx="6858000" cy="5222875"/>
          </a:xfrm>
          <a:prstGeom prst="rect">
            <a:avLst/>
          </a:prstGeom>
          <a:gradFill rotWithShape="1">
            <a:gsLst>
              <a:gs pos="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6627" name="Group 3">
            <a:extLst>
              <a:ext uri="{FF2B5EF4-FFF2-40B4-BE49-F238E27FC236}">
                <a16:creationId xmlns:a16="http://schemas.microsoft.com/office/drawing/2014/main" id="{BBB4F1B5-4ED0-40EC-B41D-2A281B637884}"/>
              </a:ext>
            </a:extLst>
          </p:cNvPr>
          <p:cNvGrpSpPr>
            <a:grpSpLocks/>
          </p:cNvGrpSpPr>
          <p:nvPr/>
        </p:nvGrpSpPr>
        <p:grpSpPr bwMode="auto">
          <a:xfrm>
            <a:off x="2882900" y="323850"/>
            <a:ext cx="4049713" cy="6399213"/>
            <a:chOff x="682" y="39"/>
            <a:chExt cx="3175" cy="4281"/>
          </a:xfrm>
        </p:grpSpPr>
        <p:sp>
          <p:nvSpPr>
            <p:cNvPr id="26628" name="Rectangle 4">
              <a:extLst>
                <a:ext uri="{FF2B5EF4-FFF2-40B4-BE49-F238E27FC236}">
                  <a16:creationId xmlns:a16="http://schemas.microsoft.com/office/drawing/2014/main" id="{D0708F7F-C0B8-4819-AD6B-40F0BBB363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2590"/>
              <a:ext cx="3147" cy="1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Wireframe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6629" name="Rectangle 5">
              <a:extLst>
                <a:ext uri="{FF2B5EF4-FFF2-40B4-BE49-F238E27FC236}">
                  <a16:creationId xmlns:a16="http://schemas.microsoft.com/office/drawing/2014/main" id="{71F147BE-6132-4CD4-B7BD-D2BFE37CEA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740"/>
              <a:ext cx="3147" cy="1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Wireframe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6630" name="Rectangle 6">
              <a:extLst>
                <a:ext uri="{FF2B5EF4-FFF2-40B4-BE49-F238E27FC236}">
                  <a16:creationId xmlns:a16="http://schemas.microsoft.com/office/drawing/2014/main" id="{12EBA6DB-15FF-4667-AAB8-17F61079E3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" y="889"/>
              <a:ext cx="3147" cy="1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Wireframe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6631" name="Rectangle 7">
              <a:extLst>
                <a:ext uri="{FF2B5EF4-FFF2-40B4-BE49-F238E27FC236}">
                  <a16:creationId xmlns:a16="http://schemas.microsoft.com/office/drawing/2014/main" id="{00A24ECD-6BDC-42F6-B522-6F80B939AA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" y="39"/>
              <a:ext cx="3147" cy="173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Wireframe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</p:grpSp>
      <p:sp>
        <p:nvSpPr>
          <p:cNvPr id="26632" name="AutoShape 8">
            <a:extLst>
              <a:ext uri="{FF2B5EF4-FFF2-40B4-BE49-F238E27FC236}">
                <a16:creationId xmlns:a16="http://schemas.microsoft.com/office/drawing/2014/main" id="{67964786-2D27-48DA-B7B4-8A6533A9CB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1042988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4F</a:t>
            </a:r>
          </a:p>
        </p:txBody>
      </p:sp>
      <p:sp>
        <p:nvSpPr>
          <p:cNvPr id="26633" name="AutoShape 9">
            <a:extLst>
              <a:ext uri="{FF2B5EF4-FFF2-40B4-BE49-F238E27FC236}">
                <a16:creationId xmlns:a16="http://schemas.microsoft.com/office/drawing/2014/main" id="{4D0A1575-0CB3-4199-813F-BC43F5B8F0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2303463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3F</a:t>
            </a:r>
          </a:p>
        </p:txBody>
      </p:sp>
      <p:sp>
        <p:nvSpPr>
          <p:cNvPr id="26634" name="AutoShape 10">
            <a:extLst>
              <a:ext uri="{FF2B5EF4-FFF2-40B4-BE49-F238E27FC236}">
                <a16:creationId xmlns:a16="http://schemas.microsoft.com/office/drawing/2014/main" id="{3638B001-2DBB-4AE2-AC70-F09AB02F1C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3595688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2F</a:t>
            </a:r>
          </a:p>
        </p:txBody>
      </p:sp>
      <p:sp>
        <p:nvSpPr>
          <p:cNvPr id="26635" name="AutoShape 11">
            <a:extLst>
              <a:ext uri="{FF2B5EF4-FFF2-40B4-BE49-F238E27FC236}">
                <a16:creationId xmlns:a16="http://schemas.microsoft.com/office/drawing/2014/main" id="{C288E0D3-E1BE-4900-81DB-22AB9718B2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4856163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1F</a:t>
            </a:r>
          </a:p>
        </p:txBody>
      </p:sp>
      <p:sp>
        <p:nvSpPr>
          <p:cNvPr id="26636" name="Text Box 12">
            <a:extLst>
              <a:ext uri="{FF2B5EF4-FFF2-40B4-BE49-F238E27FC236}">
                <a16:creationId xmlns:a16="http://schemas.microsoft.com/office/drawing/2014/main" id="{ADC41315-B762-45BC-8F0A-CD544894C5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503238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6637" name="Line 13">
            <a:extLst>
              <a:ext uri="{FF2B5EF4-FFF2-40B4-BE49-F238E27FC236}">
                <a16:creationId xmlns:a16="http://schemas.microsoft.com/office/drawing/2014/main" id="{3FFC1126-C38A-438E-B575-45C608E28EC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773113"/>
            <a:ext cx="2790825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638" name="Text Box 14">
            <a:extLst>
              <a:ext uri="{FF2B5EF4-FFF2-40B4-BE49-F238E27FC236}">
                <a16:creationId xmlns:a16="http://schemas.microsoft.com/office/drawing/2014/main" id="{14ECBF64-DC68-4CF3-86A9-E791B51DE9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1862138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6639" name="Line 15">
            <a:extLst>
              <a:ext uri="{FF2B5EF4-FFF2-40B4-BE49-F238E27FC236}">
                <a16:creationId xmlns:a16="http://schemas.microsoft.com/office/drawing/2014/main" id="{2170C8A2-7535-44E4-B311-18E964CCB48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2132013"/>
            <a:ext cx="2790825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640" name="Text Box 16">
            <a:extLst>
              <a:ext uri="{FF2B5EF4-FFF2-40B4-BE49-F238E27FC236}">
                <a16:creationId xmlns:a16="http://schemas.microsoft.com/office/drawing/2014/main" id="{732614D5-3106-4D37-A683-9F34F0B9FE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3068638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6641" name="Line 17">
            <a:extLst>
              <a:ext uri="{FF2B5EF4-FFF2-40B4-BE49-F238E27FC236}">
                <a16:creationId xmlns:a16="http://schemas.microsoft.com/office/drawing/2014/main" id="{495C05A2-5D84-4E85-A959-921DD29595F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3338513"/>
            <a:ext cx="2790825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642" name="Text Box 18">
            <a:extLst>
              <a:ext uri="{FF2B5EF4-FFF2-40B4-BE49-F238E27FC236}">
                <a16:creationId xmlns:a16="http://schemas.microsoft.com/office/drawing/2014/main" id="{9058A7D1-2389-43B0-86E2-C2E7CBEE24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4427538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6643" name="Line 19">
            <a:extLst>
              <a:ext uri="{FF2B5EF4-FFF2-40B4-BE49-F238E27FC236}">
                <a16:creationId xmlns:a16="http://schemas.microsoft.com/office/drawing/2014/main" id="{BBA52307-72AB-42FA-B78C-053B0022D00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4697413"/>
            <a:ext cx="2790825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6644" name="Text Box 20">
            <a:extLst>
              <a:ext uri="{FF2B5EF4-FFF2-40B4-BE49-F238E27FC236}">
                <a16:creationId xmlns:a16="http://schemas.microsoft.com/office/drawing/2014/main" id="{76935C6D-E533-4782-8BFE-9E65719EC4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819150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6645" name="Text Box 21">
            <a:extLst>
              <a:ext uri="{FF2B5EF4-FFF2-40B4-BE49-F238E27FC236}">
                <a16:creationId xmlns:a16="http://schemas.microsoft.com/office/drawing/2014/main" id="{B79CD9C7-92D7-4B4D-9EFB-F1A88AF291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2176463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6646" name="Text Box 22">
            <a:extLst>
              <a:ext uri="{FF2B5EF4-FFF2-40B4-BE49-F238E27FC236}">
                <a16:creationId xmlns:a16="http://schemas.microsoft.com/office/drawing/2014/main" id="{C71F6F57-1A11-4C28-AE62-20198EF833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3384550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6647" name="Text Box 23">
            <a:extLst>
              <a:ext uri="{FF2B5EF4-FFF2-40B4-BE49-F238E27FC236}">
                <a16:creationId xmlns:a16="http://schemas.microsoft.com/office/drawing/2014/main" id="{EEA5DFA4-B6B6-4420-A015-452CA3718C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4741863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6648" name="Rectangle 24">
            <a:extLst>
              <a:ext uri="{FF2B5EF4-FFF2-40B4-BE49-F238E27FC236}">
                <a16:creationId xmlns:a16="http://schemas.microsoft.com/office/drawing/2014/main" id="{0C93EE68-3550-4D49-98ED-526873FE73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3950" y="458788"/>
            <a:ext cx="2116138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>
                <a:ea typeface="メイリオ" panose="020B0604030504040204" pitchFamily="50" charset="-128"/>
              </a:rPr>
              <a:t>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</a:t>
            </a:r>
          </a:p>
        </p:txBody>
      </p:sp>
      <p:sp>
        <p:nvSpPr>
          <p:cNvPr id="26649" name="Rectangle 25">
            <a:extLst>
              <a:ext uri="{FF2B5EF4-FFF2-40B4-BE49-F238E27FC236}">
                <a16:creationId xmlns:a16="http://schemas.microsoft.com/office/drawing/2014/main" id="{6FF571B6-C887-4EA0-A8A5-E7917E1499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3950" y="4149725"/>
            <a:ext cx="2116138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>
                <a:ea typeface="メイリオ" panose="020B0604030504040204" pitchFamily="50" charset="-128"/>
              </a:rPr>
              <a:t>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266B8A76-9BCE-43FC-B3B7-47E63840DCD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-817562" y="817562"/>
            <a:ext cx="6858000" cy="5222875"/>
          </a:xfrm>
          <a:prstGeom prst="rect">
            <a:avLst/>
          </a:prstGeom>
          <a:gradFill rotWithShape="1">
            <a:gsLst>
              <a:gs pos="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DB61CD90-F1F0-4B67-B4A6-DE30768F4F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3950" y="458788"/>
            <a:ext cx="2116138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>
                <a:ea typeface="メイリオ" panose="020B0604030504040204" pitchFamily="50" charset="-128"/>
              </a:rPr>
              <a:t>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</a:t>
            </a:r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76F6435D-E257-4AC7-AFEA-7F7D24150B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3950" y="4149725"/>
            <a:ext cx="2116138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>
                <a:ea typeface="メイリオ" panose="020B0604030504040204" pitchFamily="50" charset="-128"/>
              </a:rPr>
              <a:t>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</a:t>
            </a:r>
          </a:p>
        </p:txBody>
      </p:sp>
      <p:grpSp>
        <p:nvGrpSpPr>
          <p:cNvPr id="21509" name="Group 5">
            <a:extLst>
              <a:ext uri="{FF2B5EF4-FFF2-40B4-BE49-F238E27FC236}">
                <a16:creationId xmlns:a16="http://schemas.microsoft.com/office/drawing/2014/main" id="{AB57A931-315A-4F39-ABBF-3A1E3A8F845B}"/>
              </a:ext>
            </a:extLst>
          </p:cNvPr>
          <p:cNvGrpSpPr>
            <a:grpSpLocks/>
          </p:cNvGrpSpPr>
          <p:nvPr/>
        </p:nvGrpSpPr>
        <p:grpSpPr bwMode="auto">
          <a:xfrm>
            <a:off x="2882900" y="0"/>
            <a:ext cx="4059238" cy="6858000"/>
            <a:chOff x="1816" y="-618"/>
            <a:chExt cx="2557" cy="4853"/>
          </a:xfrm>
        </p:grpSpPr>
        <p:sp>
          <p:nvSpPr>
            <p:cNvPr id="21510" name="Rectangle 6">
              <a:extLst>
                <a:ext uri="{FF2B5EF4-FFF2-40B4-BE49-F238E27FC236}">
                  <a16:creationId xmlns:a16="http://schemas.microsoft.com/office/drawing/2014/main" id="{19A94687-CBCD-4553-AB78-C126F51E0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606"/>
              <a:ext cx="2529" cy="1629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1511" name="Rectangle 7">
              <a:extLst>
                <a:ext uri="{FF2B5EF4-FFF2-40B4-BE49-F238E27FC236}">
                  <a16:creationId xmlns:a16="http://schemas.microsoft.com/office/drawing/2014/main" id="{6D045BA8-8910-428C-B9B5-D95AFADFC7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806"/>
              <a:ext cx="2529" cy="1629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1512" name="Rectangle 8">
              <a:extLst>
                <a:ext uri="{FF2B5EF4-FFF2-40B4-BE49-F238E27FC236}">
                  <a16:creationId xmlns:a16="http://schemas.microsoft.com/office/drawing/2014/main" id="{8369C19E-0D44-4DB1-BE39-58AF6314D3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8" y="1004"/>
              <a:ext cx="2529" cy="1629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1513" name="Rectangle 9">
              <a:extLst>
                <a:ext uri="{FF2B5EF4-FFF2-40B4-BE49-F238E27FC236}">
                  <a16:creationId xmlns:a16="http://schemas.microsoft.com/office/drawing/2014/main" id="{DE1DED05-BA8B-4036-B785-3E3B22D86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8" y="204"/>
              <a:ext cx="2529" cy="1629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1514" name="Rectangle 10">
              <a:extLst>
                <a:ext uri="{FF2B5EF4-FFF2-40B4-BE49-F238E27FC236}">
                  <a16:creationId xmlns:a16="http://schemas.microsoft.com/office/drawing/2014/main" id="{D60E5D23-2891-4BF0-B84A-AACAC7C5BB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-618"/>
              <a:ext cx="2529" cy="1629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</p:grpSp>
      <p:sp>
        <p:nvSpPr>
          <p:cNvPr id="21515" name="AutoShape 11">
            <a:extLst>
              <a:ext uri="{FF2B5EF4-FFF2-40B4-BE49-F238E27FC236}">
                <a16:creationId xmlns:a16="http://schemas.microsoft.com/office/drawing/2014/main" id="{4174189B-C3C6-46E4-88FD-CA9EE4D7EA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2079625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4F</a:t>
            </a:r>
          </a:p>
        </p:txBody>
      </p:sp>
      <p:sp>
        <p:nvSpPr>
          <p:cNvPr id="21516" name="AutoShape 12">
            <a:extLst>
              <a:ext uri="{FF2B5EF4-FFF2-40B4-BE49-F238E27FC236}">
                <a16:creationId xmlns:a16="http://schemas.microsoft.com/office/drawing/2014/main" id="{14E49439-0E37-477A-823C-1EE27AFBBC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3114675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3F</a:t>
            </a:r>
          </a:p>
        </p:txBody>
      </p:sp>
      <p:sp>
        <p:nvSpPr>
          <p:cNvPr id="21517" name="AutoShape 13">
            <a:extLst>
              <a:ext uri="{FF2B5EF4-FFF2-40B4-BE49-F238E27FC236}">
                <a16:creationId xmlns:a16="http://schemas.microsoft.com/office/drawing/2014/main" id="{E52DDDA8-5A6F-425D-AD9F-FB37D4543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4284663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2F</a:t>
            </a:r>
          </a:p>
        </p:txBody>
      </p:sp>
      <p:sp>
        <p:nvSpPr>
          <p:cNvPr id="21518" name="AutoShape 14">
            <a:extLst>
              <a:ext uri="{FF2B5EF4-FFF2-40B4-BE49-F238E27FC236}">
                <a16:creationId xmlns:a16="http://schemas.microsoft.com/office/drawing/2014/main" id="{C5F9A865-1016-4390-A5ED-42891D0641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5351463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1F</a:t>
            </a:r>
          </a:p>
        </p:txBody>
      </p:sp>
      <p:sp>
        <p:nvSpPr>
          <p:cNvPr id="21519" name="Text Box 15">
            <a:extLst>
              <a:ext uri="{FF2B5EF4-FFF2-40B4-BE49-F238E27FC236}">
                <a16:creationId xmlns:a16="http://schemas.microsoft.com/office/drawing/2014/main" id="{048F3F67-49EF-40CD-9A85-DFFBDCB0E8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1539875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1520" name="Text Box 16">
            <a:extLst>
              <a:ext uri="{FF2B5EF4-FFF2-40B4-BE49-F238E27FC236}">
                <a16:creationId xmlns:a16="http://schemas.microsoft.com/office/drawing/2014/main" id="{A9A64DFE-93D7-4041-A1AD-A0A24B9ED2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2673350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1521" name="Text Box 17">
            <a:extLst>
              <a:ext uri="{FF2B5EF4-FFF2-40B4-BE49-F238E27FC236}">
                <a16:creationId xmlns:a16="http://schemas.microsoft.com/office/drawing/2014/main" id="{5D2125E4-6E63-48BB-A0CC-BED172BD8F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3757613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1522" name="Text Box 18">
            <a:extLst>
              <a:ext uri="{FF2B5EF4-FFF2-40B4-BE49-F238E27FC236}">
                <a16:creationId xmlns:a16="http://schemas.microsoft.com/office/drawing/2014/main" id="{B0F4BF43-CFE4-428C-9D33-DF25150719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4922838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1523" name="Text Box 19">
            <a:extLst>
              <a:ext uri="{FF2B5EF4-FFF2-40B4-BE49-F238E27FC236}">
                <a16:creationId xmlns:a16="http://schemas.microsoft.com/office/drawing/2014/main" id="{87CE0D4F-25CA-477D-A650-C520D73309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1855788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1524" name="Text Box 20">
            <a:extLst>
              <a:ext uri="{FF2B5EF4-FFF2-40B4-BE49-F238E27FC236}">
                <a16:creationId xmlns:a16="http://schemas.microsoft.com/office/drawing/2014/main" id="{08E9E645-C558-4E2E-AE7C-78F4D62E4E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2987675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1525" name="Text Box 21">
            <a:extLst>
              <a:ext uri="{FF2B5EF4-FFF2-40B4-BE49-F238E27FC236}">
                <a16:creationId xmlns:a16="http://schemas.microsoft.com/office/drawing/2014/main" id="{1F67D2BA-F092-4D5F-9E71-C57C8A5215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4073525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1526" name="Text Box 22">
            <a:extLst>
              <a:ext uri="{FF2B5EF4-FFF2-40B4-BE49-F238E27FC236}">
                <a16:creationId xmlns:a16="http://schemas.microsoft.com/office/drawing/2014/main" id="{60923C05-B396-4139-A89F-BFEF094947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5237163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1527" name="AutoShape 23">
            <a:extLst>
              <a:ext uri="{FF2B5EF4-FFF2-40B4-BE49-F238E27FC236}">
                <a16:creationId xmlns:a16="http://schemas.microsoft.com/office/drawing/2014/main" id="{04AA2089-0AF7-4DDE-9184-F634DFA660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954088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5F</a:t>
            </a:r>
          </a:p>
        </p:txBody>
      </p:sp>
      <p:sp>
        <p:nvSpPr>
          <p:cNvPr id="21528" name="Text Box 24">
            <a:extLst>
              <a:ext uri="{FF2B5EF4-FFF2-40B4-BE49-F238E27FC236}">
                <a16:creationId xmlns:a16="http://schemas.microsoft.com/office/drawing/2014/main" id="{AFC24E2C-AB67-4BA0-959D-44A85509D9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414338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1529" name="Line 25">
            <a:extLst>
              <a:ext uri="{FF2B5EF4-FFF2-40B4-BE49-F238E27FC236}">
                <a16:creationId xmlns:a16="http://schemas.microsoft.com/office/drawing/2014/main" id="{C2A30CD2-A388-4EF7-BBA5-4DE1F655DB7A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1809750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30" name="Line 26">
            <a:extLst>
              <a:ext uri="{FF2B5EF4-FFF2-40B4-BE49-F238E27FC236}">
                <a16:creationId xmlns:a16="http://schemas.microsoft.com/office/drawing/2014/main" id="{5A7681C0-1B2B-4D37-AE79-467BA72ED195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2943225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31" name="Line 27">
            <a:extLst>
              <a:ext uri="{FF2B5EF4-FFF2-40B4-BE49-F238E27FC236}">
                <a16:creationId xmlns:a16="http://schemas.microsoft.com/office/drawing/2014/main" id="{3C056F04-D15A-4179-AB03-1E063E8D741D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4027488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32" name="Line 28">
            <a:extLst>
              <a:ext uri="{FF2B5EF4-FFF2-40B4-BE49-F238E27FC236}">
                <a16:creationId xmlns:a16="http://schemas.microsoft.com/office/drawing/2014/main" id="{ABBF3506-A49B-458F-8467-1BE9CE6AC36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5192713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33" name="Line 29">
            <a:extLst>
              <a:ext uri="{FF2B5EF4-FFF2-40B4-BE49-F238E27FC236}">
                <a16:creationId xmlns:a16="http://schemas.microsoft.com/office/drawing/2014/main" id="{7FBF4A70-EFF9-4AA6-83C8-138DED60683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684213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534" name="Text Box 30">
            <a:extLst>
              <a:ext uri="{FF2B5EF4-FFF2-40B4-BE49-F238E27FC236}">
                <a16:creationId xmlns:a16="http://schemas.microsoft.com/office/drawing/2014/main" id="{BE369E8F-C404-42D6-82A9-0BAC011CCE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730250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A392A89E-0FA0-4F9B-A5C7-6792B2AC6A1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-817562" y="817562"/>
            <a:ext cx="6858000" cy="5222875"/>
          </a:xfrm>
          <a:prstGeom prst="rect">
            <a:avLst/>
          </a:prstGeom>
          <a:gradFill rotWithShape="1">
            <a:gsLst>
              <a:gs pos="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A7FBB7A7-67EA-4BA0-B943-D67AA04A4B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3950" y="458788"/>
            <a:ext cx="2116138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>
                <a:ea typeface="メイリオ" panose="020B0604030504040204" pitchFamily="50" charset="-128"/>
              </a:rPr>
              <a:t>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</a:t>
            </a:r>
          </a:p>
        </p:txBody>
      </p:sp>
      <p:sp>
        <p:nvSpPr>
          <p:cNvPr id="27652" name="Rectangle 4">
            <a:extLst>
              <a:ext uri="{FF2B5EF4-FFF2-40B4-BE49-F238E27FC236}">
                <a16:creationId xmlns:a16="http://schemas.microsoft.com/office/drawing/2014/main" id="{51FF9078-A921-42C5-9254-EDFAD6676F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3950" y="4149725"/>
            <a:ext cx="2116138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>
                <a:ea typeface="メイリオ" panose="020B0604030504040204" pitchFamily="50" charset="-128"/>
              </a:rPr>
              <a:t>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</a:t>
            </a:r>
          </a:p>
        </p:txBody>
      </p:sp>
      <p:grpSp>
        <p:nvGrpSpPr>
          <p:cNvPr id="27653" name="Group 5">
            <a:extLst>
              <a:ext uri="{FF2B5EF4-FFF2-40B4-BE49-F238E27FC236}">
                <a16:creationId xmlns:a16="http://schemas.microsoft.com/office/drawing/2014/main" id="{28867161-732A-4C2B-A1E1-0C9F044577B3}"/>
              </a:ext>
            </a:extLst>
          </p:cNvPr>
          <p:cNvGrpSpPr>
            <a:grpSpLocks/>
          </p:cNvGrpSpPr>
          <p:nvPr/>
        </p:nvGrpSpPr>
        <p:grpSpPr bwMode="auto">
          <a:xfrm>
            <a:off x="2882900" y="0"/>
            <a:ext cx="4059238" cy="6858000"/>
            <a:chOff x="1816" y="-618"/>
            <a:chExt cx="2557" cy="4853"/>
          </a:xfrm>
        </p:grpSpPr>
        <p:sp>
          <p:nvSpPr>
            <p:cNvPr id="27654" name="Rectangle 6">
              <a:extLst>
                <a:ext uri="{FF2B5EF4-FFF2-40B4-BE49-F238E27FC236}">
                  <a16:creationId xmlns:a16="http://schemas.microsoft.com/office/drawing/2014/main" id="{9E36B1C6-43E0-4B67-9CEC-FF6D400E84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606"/>
              <a:ext cx="2529" cy="1629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Wireframe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7655" name="Rectangle 7">
              <a:extLst>
                <a:ext uri="{FF2B5EF4-FFF2-40B4-BE49-F238E27FC236}">
                  <a16:creationId xmlns:a16="http://schemas.microsoft.com/office/drawing/2014/main" id="{82206B08-922F-467B-993C-6DBAE40940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806"/>
              <a:ext cx="2529" cy="1629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Wireframe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7656" name="Rectangle 8">
              <a:extLst>
                <a:ext uri="{FF2B5EF4-FFF2-40B4-BE49-F238E27FC236}">
                  <a16:creationId xmlns:a16="http://schemas.microsoft.com/office/drawing/2014/main" id="{51C6A255-E956-4EDF-AC1F-691884F593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8" y="1004"/>
              <a:ext cx="2529" cy="1629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Wireframe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7657" name="Rectangle 9">
              <a:extLst>
                <a:ext uri="{FF2B5EF4-FFF2-40B4-BE49-F238E27FC236}">
                  <a16:creationId xmlns:a16="http://schemas.microsoft.com/office/drawing/2014/main" id="{4391DB47-ABC3-4C56-A9AD-FB90EFF85C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8" y="204"/>
              <a:ext cx="2529" cy="1629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Wireframe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7658" name="Rectangle 10">
              <a:extLst>
                <a:ext uri="{FF2B5EF4-FFF2-40B4-BE49-F238E27FC236}">
                  <a16:creationId xmlns:a16="http://schemas.microsoft.com/office/drawing/2014/main" id="{6343CD14-D9D3-45D1-A795-462AE10B9D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-618"/>
              <a:ext cx="2529" cy="1629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Wireframe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</p:grpSp>
      <p:sp>
        <p:nvSpPr>
          <p:cNvPr id="27659" name="AutoShape 11">
            <a:extLst>
              <a:ext uri="{FF2B5EF4-FFF2-40B4-BE49-F238E27FC236}">
                <a16:creationId xmlns:a16="http://schemas.microsoft.com/office/drawing/2014/main" id="{25A642AF-C89C-4094-860C-5B10758EBA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2079625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4F</a:t>
            </a:r>
          </a:p>
        </p:txBody>
      </p:sp>
      <p:sp>
        <p:nvSpPr>
          <p:cNvPr id="27660" name="AutoShape 12">
            <a:extLst>
              <a:ext uri="{FF2B5EF4-FFF2-40B4-BE49-F238E27FC236}">
                <a16:creationId xmlns:a16="http://schemas.microsoft.com/office/drawing/2014/main" id="{68D269EC-2BAD-449A-A09F-79F62ECCAD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3114675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3F</a:t>
            </a:r>
          </a:p>
        </p:txBody>
      </p:sp>
      <p:sp>
        <p:nvSpPr>
          <p:cNvPr id="27661" name="AutoShape 13">
            <a:extLst>
              <a:ext uri="{FF2B5EF4-FFF2-40B4-BE49-F238E27FC236}">
                <a16:creationId xmlns:a16="http://schemas.microsoft.com/office/drawing/2014/main" id="{BE709720-B87A-428D-8502-5AEC65B9A8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4284663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2F</a:t>
            </a:r>
          </a:p>
        </p:txBody>
      </p:sp>
      <p:sp>
        <p:nvSpPr>
          <p:cNvPr id="27662" name="AutoShape 14">
            <a:extLst>
              <a:ext uri="{FF2B5EF4-FFF2-40B4-BE49-F238E27FC236}">
                <a16:creationId xmlns:a16="http://schemas.microsoft.com/office/drawing/2014/main" id="{2DB9C74A-A9BF-49A4-B8CD-42BE5DBC74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5351463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1F</a:t>
            </a:r>
          </a:p>
        </p:txBody>
      </p:sp>
      <p:sp>
        <p:nvSpPr>
          <p:cNvPr id="27663" name="Text Box 15">
            <a:extLst>
              <a:ext uri="{FF2B5EF4-FFF2-40B4-BE49-F238E27FC236}">
                <a16:creationId xmlns:a16="http://schemas.microsoft.com/office/drawing/2014/main" id="{00D6B68B-A202-4DD7-8696-9E604712E5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1539875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7664" name="Text Box 16">
            <a:extLst>
              <a:ext uri="{FF2B5EF4-FFF2-40B4-BE49-F238E27FC236}">
                <a16:creationId xmlns:a16="http://schemas.microsoft.com/office/drawing/2014/main" id="{395BDB31-8765-46C8-A8ED-19BE552347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2673350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7665" name="Text Box 17">
            <a:extLst>
              <a:ext uri="{FF2B5EF4-FFF2-40B4-BE49-F238E27FC236}">
                <a16:creationId xmlns:a16="http://schemas.microsoft.com/office/drawing/2014/main" id="{021C6C8C-9DB6-4881-97B6-762E536B4E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3757613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7666" name="Text Box 18">
            <a:extLst>
              <a:ext uri="{FF2B5EF4-FFF2-40B4-BE49-F238E27FC236}">
                <a16:creationId xmlns:a16="http://schemas.microsoft.com/office/drawing/2014/main" id="{FD59711B-7665-4580-9EB8-B2FE145B38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4922838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7667" name="Text Box 19">
            <a:extLst>
              <a:ext uri="{FF2B5EF4-FFF2-40B4-BE49-F238E27FC236}">
                <a16:creationId xmlns:a16="http://schemas.microsoft.com/office/drawing/2014/main" id="{7FC2AD05-A846-44CF-8668-410C2DAACC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1855788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7668" name="Text Box 20">
            <a:extLst>
              <a:ext uri="{FF2B5EF4-FFF2-40B4-BE49-F238E27FC236}">
                <a16:creationId xmlns:a16="http://schemas.microsoft.com/office/drawing/2014/main" id="{E356B62E-FE6C-4A9A-B9EF-AD372E7C02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2987675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7669" name="Text Box 21">
            <a:extLst>
              <a:ext uri="{FF2B5EF4-FFF2-40B4-BE49-F238E27FC236}">
                <a16:creationId xmlns:a16="http://schemas.microsoft.com/office/drawing/2014/main" id="{3B4C0260-74BA-48CB-A61F-9B2B6DE074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4073525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7670" name="Text Box 22">
            <a:extLst>
              <a:ext uri="{FF2B5EF4-FFF2-40B4-BE49-F238E27FC236}">
                <a16:creationId xmlns:a16="http://schemas.microsoft.com/office/drawing/2014/main" id="{FB3D6809-563F-47E8-8CC7-BC12302047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5237163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7671" name="AutoShape 23">
            <a:extLst>
              <a:ext uri="{FF2B5EF4-FFF2-40B4-BE49-F238E27FC236}">
                <a16:creationId xmlns:a16="http://schemas.microsoft.com/office/drawing/2014/main" id="{F88EA38F-C6EA-4FA9-AEA4-60B3168822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954088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5F</a:t>
            </a:r>
          </a:p>
        </p:txBody>
      </p:sp>
      <p:sp>
        <p:nvSpPr>
          <p:cNvPr id="27672" name="Text Box 24">
            <a:extLst>
              <a:ext uri="{FF2B5EF4-FFF2-40B4-BE49-F238E27FC236}">
                <a16:creationId xmlns:a16="http://schemas.microsoft.com/office/drawing/2014/main" id="{8B9F0C6A-4993-48D0-A324-92B7B2CC5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414338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7673" name="Line 25">
            <a:extLst>
              <a:ext uri="{FF2B5EF4-FFF2-40B4-BE49-F238E27FC236}">
                <a16:creationId xmlns:a16="http://schemas.microsoft.com/office/drawing/2014/main" id="{698E0A46-70CC-4ACC-89FA-0DA00877985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1809750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7674" name="Line 26">
            <a:extLst>
              <a:ext uri="{FF2B5EF4-FFF2-40B4-BE49-F238E27FC236}">
                <a16:creationId xmlns:a16="http://schemas.microsoft.com/office/drawing/2014/main" id="{0FEE8AB6-16AB-4B09-91A1-302C705E072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2943225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7675" name="Line 27">
            <a:extLst>
              <a:ext uri="{FF2B5EF4-FFF2-40B4-BE49-F238E27FC236}">
                <a16:creationId xmlns:a16="http://schemas.microsoft.com/office/drawing/2014/main" id="{9F518F84-FFA4-4BB7-93BC-CFF8FC1EF80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4027488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7676" name="Line 28">
            <a:extLst>
              <a:ext uri="{FF2B5EF4-FFF2-40B4-BE49-F238E27FC236}">
                <a16:creationId xmlns:a16="http://schemas.microsoft.com/office/drawing/2014/main" id="{8C743B9C-987C-41EE-8C25-842A891F9E3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5192713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7677" name="Line 29">
            <a:extLst>
              <a:ext uri="{FF2B5EF4-FFF2-40B4-BE49-F238E27FC236}">
                <a16:creationId xmlns:a16="http://schemas.microsoft.com/office/drawing/2014/main" id="{BA1D40CF-0D95-44AA-BEB8-27BAA2609255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684213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7678" name="Text Box 30">
            <a:extLst>
              <a:ext uri="{FF2B5EF4-FFF2-40B4-BE49-F238E27FC236}">
                <a16:creationId xmlns:a16="http://schemas.microsoft.com/office/drawing/2014/main" id="{DCE5F6CF-FB1C-40F8-AF05-3F2C17B85F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730250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9D32EB26-81B5-4492-A9BD-B4C0BD0114B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-817562" y="817562"/>
            <a:ext cx="6858000" cy="5222875"/>
          </a:xfrm>
          <a:prstGeom prst="rect">
            <a:avLst/>
          </a:prstGeom>
          <a:gradFill rotWithShape="1">
            <a:gsLst>
              <a:gs pos="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2531" name="Group 3">
            <a:extLst>
              <a:ext uri="{FF2B5EF4-FFF2-40B4-BE49-F238E27FC236}">
                <a16:creationId xmlns:a16="http://schemas.microsoft.com/office/drawing/2014/main" id="{2C95C162-C77A-4F82-B8BA-F2A42897F7C3}"/>
              </a:ext>
            </a:extLst>
          </p:cNvPr>
          <p:cNvGrpSpPr>
            <a:grpSpLocks/>
          </p:cNvGrpSpPr>
          <p:nvPr/>
        </p:nvGrpSpPr>
        <p:grpSpPr bwMode="auto">
          <a:xfrm>
            <a:off x="2882900" y="142875"/>
            <a:ext cx="4059238" cy="6572250"/>
            <a:chOff x="1816" y="-732"/>
            <a:chExt cx="2557" cy="5052"/>
          </a:xfrm>
        </p:grpSpPr>
        <p:sp>
          <p:nvSpPr>
            <p:cNvPr id="22532" name="Rectangle 4">
              <a:extLst>
                <a:ext uri="{FF2B5EF4-FFF2-40B4-BE49-F238E27FC236}">
                  <a16:creationId xmlns:a16="http://schemas.microsoft.com/office/drawing/2014/main" id="{9963DA8D-966D-43A9-AEC7-9DE244C0E9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870"/>
              <a:ext cx="2529" cy="145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2533" name="Rectangle 5">
              <a:extLst>
                <a:ext uri="{FF2B5EF4-FFF2-40B4-BE49-F238E27FC236}">
                  <a16:creationId xmlns:a16="http://schemas.microsoft.com/office/drawing/2014/main" id="{B917A01B-AF51-4A50-B745-5E005594F1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58"/>
              <a:ext cx="2529" cy="145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2534" name="Rectangle 6">
              <a:extLst>
                <a:ext uri="{FF2B5EF4-FFF2-40B4-BE49-F238E27FC236}">
                  <a16:creationId xmlns:a16="http://schemas.microsoft.com/office/drawing/2014/main" id="{43910D3A-BE60-42CF-B075-A7FD097864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8" y="1444"/>
              <a:ext cx="2529" cy="145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2535" name="Rectangle 7">
              <a:extLst>
                <a:ext uri="{FF2B5EF4-FFF2-40B4-BE49-F238E27FC236}">
                  <a16:creationId xmlns:a16="http://schemas.microsoft.com/office/drawing/2014/main" id="{FC893710-A45C-407C-B378-E1369EC2DC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8" y="732"/>
              <a:ext cx="2529" cy="145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2536" name="Rectangle 8">
              <a:extLst>
                <a:ext uri="{FF2B5EF4-FFF2-40B4-BE49-F238E27FC236}">
                  <a16:creationId xmlns:a16="http://schemas.microsoft.com/office/drawing/2014/main" id="{6B37FDAB-3D14-47A2-8291-41F259005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0"/>
              <a:ext cx="2529" cy="145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2537" name="Rectangle 9">
              <a:extLst>
                <a:ext uri="{FF2B5EF4-FFF2-40B4-BE49-F238E27FC236}">
                  <a16:creationId xmlns:a16="http://schemas.microsoft.com/office/drawing/2014/main" id="{5C430F1D-B27B-4C04-8929-D83970B542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-732"/>
              <a:ext cx="2529" cy="145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</p:grpSp>
      <p:sp>
        <p:nvSpPr>
          <p:cNvPr id="22538" name="Rectangle 10">
            <a:extLst>
              <a:ext uri="{FF2B5EF4-FFF2-40B4-BE49-F238E27FC236}">
                <a16:creationId xmlns:a16="http://schemas.microsoft.com/office/drawing/2014/main" id="{E2CAF09A-6ADA-4AE8-B9A4-BB4E9B6ADC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3950" y="458788"/>
            <a:ext cx="2116138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>
                <a:ea typeface="メイリオ" panose="020B0604030504040204" pitchFamily="50" charset="-128"/>
              </a:rPr>
              <a:t>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</a:t>
            </a:r>
          </a:p>
        </p:txBody>
      </p:sp>
      <p:sp>
        <p:nvSpPr>
          <p:cNvPr id="22539" name="Rectangle 11">
            <a:extLst>
              <a:ext uri="{FF2B5EF4-FFF2-40B4-BE49-F238E27FC236}">
                <a16:creationId xmlns:a16="http://schemas.microsoft.com/office/drawing/2014/main" id="{38DEE86B-2FBA-4EED-95F2-A9D9CBA767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3950" y="4149725"/>
            <a:ext cx="2116138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>
                <a:ea typeface="メイリオ" panose="020B0604030504040204" pitchFamily="50" charset="-128"/>
              </a:rPr>
              <a:t>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</a:t>
            </a:r>
          </a:p>
        </p:txBody>
      </p:sp>
      <p:sp>
        <p:nvSpPr>
          <p:cNvPr id="22540" name="AutoShape 12">
            <a:extLst>
              <a:ext uri="{FF2B5EF4-FFF2-40B4-BE49-F238E27FC236}">
                <a16:creationId xmlns:a16="http://schemas.microsoft.com/office/drawing/2014/main" id="{8C3C9489-CFDF-4AFE-ACA1-9920C5BE19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3024188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4F</a:t>
            </a:r>
          </a:p>
        </p:txBody>
      </p:sp>
      <p:sp>
        <p:nvSpPr>
          <p:cNvPr id="22541" name="AutoShape 13">
            <a:extLst>
              <a:ext uri="{FF2B5EF4-FFF2-40B4-BE49-F238E27FC236}">
                <a16:creationId xmlns:a16="http://schemas.microsoft.com/office/drawing/2014/main" id="{3E2B6352-4A69-4597-B72A-BA25C3E28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3968750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3F</a:t>
            </a:r>
          </a:p>
        </p:txBody>
      </p:sp>
      <p:sp>
        <p:nvSpPr>
          <p:cNvPr id="22542" name="AutoShape 14">
            <a:extLst>
              <a:ext uri="{FF2B5EF4-FFF2-40B4-BE49-F238E27FC236}">
                <a16:creationId xmlns:a16="http://schemas.microsoft.com/office/drawing/2014/main" id="{B5C137DA-64EC-46D5-B01A-791FE1CC4F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4914900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2F</a:t>
            </a:r>
          </a:p>
        </p:txBody>
      </p:sp>
      <p:sp>
        <p:nvSpPr>
          <p:cNvPr id="22543" name="AutoShape 15">
            <a:extLst>
              <a:ext uri="{FF2B5EF4-FFF2-40B4-BE49-F238E27FC236}">
                <a16:creationId xmlns:a16="http://schemas.microsoft.com/office/drawing/2014/main" id="{51A8A7C8-41FA-4B04-8DC6-4BE89474F8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5832475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1F</a:t>
            </a:r>
          </a:p>
        </p:txBody>
      </p:sp>
      <p:sp>
        <p:nvSpPr>
          <p:cNvPr id="22544" name="Text Box 16">
            <a:extLst>
              <a:ext uri="{FF2B5EF4-FFF2-40B4-BE49-F238E27FC236}">
                <a16:creationId xmlns:a16="http://schemas.microsoft.com/office/drawing/2014/main" id="{F6484B30-BD5D-4589-8D29-CFC08724B2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2663825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2545" name="Text Box 17">
            <a:extLst>
              <a:ext uri="{FF2B5EF4-FFF2-40B4-BE49-F238E27FC236}">
                <a16:creationId xmlns:a16="http://schemas.microsoft.com/office/drawing/2014/main" id="{FA3C706A-2CA9-4E03-AFC9-E8D6005B6E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3609975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2546" name="Text Box 18">
            <a:extLst>
              <a:ext uri="{FF2B5EF4-FFF2-40B4-BE49-F238E27FC236}">
                <a16:creationId xmlns:a16="http://schemas.microsoft.com/office/drawing/2014/main" id="{DDA1083A-56D7-4042-8B05-7E06475BE9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4521200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2547" name="Text Box 19">
            <a:extLst>
              <a:ext uri="{FF2B5EF4-FFF2-40B4-BE49-F238E27FC236}">
                <a16:creationId xmlns:a16="http://schemas.microsoft.com/office/drawing/2014/main" id="{CA2C0F80-A6CF-4526-8970-D369B84DDE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5454650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2548" name="Text Box 20">
            <a:extLst>
              <a:ext uri="{FF2B5EF4-FFF2-40B4-BE49-F238E27FC236}">
                <a16:creationId xmlns:a16="http://schemas.microsoft.com/office/drawing/2014/main" id="{FC77FCC7-2244-4781-B1CB-8CEAA806D4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2979738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2549" name="Text Box 21">
            <a:extLst>
              <a:ext uri="{FF2B5EF4-FFF2-40B4-BE49-F238E27FC236}">
                <a16:creationId xmlns:a16="http://schemas.microsoft.com/office/drawing/2014/main" id="{1F5EE981-D099-46AE-92E9-7A426C8A4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3924300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2550" name="Text Box 22">
            <a:extLst>
              <a:ext uri="{FF2B5EF4-FFF2-40B4-BE49-F238E27FC236}">
                <a16:creationId xmlns:a16="http://schemas.microsoft.com/office/drawing/2014/main" id="{8B7391AF-D5B6-4B1F-A3C2-1D58DD7A2B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4837113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2551" name="Text Box 23">
            <a:extLst>
              <a:ext uri="{FF2B5EF4-FFF2-40B4-BE49-F238E27FC236}">
                <a16:creationId xmlns:a16="http://schemas.microsoft.com/office/drawing/2014/main" id="{CF8B3CB0-FFF2-4EDC-AF43-DBADF894F0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5768975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2552" name="AutoShape 24">
            <a:extLst>
              <a:ext uri="{FF2B5EF4-FFF2-40B4-BE49-F238E27FC236}">
                <a16:creationId xmlns:a16="http://schemas.microsoft.com/office/drawing/2014/main" id="{E7DED909-D458-4695-98C1-7667A15C1F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2033588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5F</a:t>
            </a:r>
          </a:p>
        </p:txBody>
      </p:sp>
      <p:sp>
        <p:nvSpPr>
          <p:cNvPr id="22553" name="Text Box 25">
            <a:extLst>
              <a:ext uri="{FF2B5EF4-FFF2-40B4-BE49-F238E27FC236}">
                <a16:creationId xmlns:a16="http://schemas.microsoft.com/office/drawing/2014/main" id="{8157EED0-B008-4861-9D34-2E0ECEFB02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1673225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2554" name="Line 26">
            <a:extLst>
              <a:ext uri="{FF2B5EF4-FFF2-40B4-BE49-F238E27FC236}">
                <a16:creationId xmlns:a16="http://schemas.microsoft.com/office/drawing/2014/main" id="{5DAB9A0D-91AC-4F05-8FB1-889E2AF2FCF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2933700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55" name="Line 27">
            <a:extLst>
              <a:ext uri="{FF2B5EF4-FFF2-40B4-BE49-F238E27FC236}">
                <a16:creationId xmlns:a16="http://schemas.microsoft.com/office/drawing/2014/main" id="{C7975FAE-6DF5-443C-A5A4-4253400DCD0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3879850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56" name="Line 28">
            <a:extLst>
              <a:ext uri="{FF2B5EF4-FFF2-40B4-BE49-F238E27FC236}">
                <a16:creationId xmlns:a16="http://schemas.microsoft.com/office/drawing/2014/main" id="{7A966C2C-5C2C-4DBA-B01E-AEF1DBC74B9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4791075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57" name="Line 29">
            <a:extLst>
              <a:ext uri="{FF2B5EF4-FFF2-40B4-BE49-F238E27FC236}">
                <a16:creationId xmlns:a16="http://schemas.microsoft.com/office/drawing/2014/main" id="{39948B14-5BE4-41C4-9C00-AB7F696586B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5724525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58" name="Line 30">
            <a:extLst>
              <a:ext uri="{FF2B5EF4-FFF2-40B4-BE49-F238E27FC236}">
                <a16:creationId xmlns:a16="http://schemas.microsoft.com/office/drawing/2014/main" id="{B0F6C8FB-5754-4A4B-8E63-08E6AC814D1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1943100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59" name="Text Box 31">
            <a:extLst>
              <a:ext uri="{FF2B5EF4-FFF2-40B4-BE49-F238E27FC236}">
                <a16:creationId xmlns:a16="http://schemas.microsoft.com/office/drawing/2014/main" id="{131222E2-8ED6-4730-9BB9-2BBE59F08C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1989138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2560" name="AutoShape 32">
            <a:extLst>
              <a:ext uri="{FF2B5EF4-FFF2-40B4-BE49-F238E27FC236}">
                <a16:creationId xmlns:a16="http://schemas.microsoft.com/office/drawing/2014/main" id="{608AE66A-A5C1-4EAC-A9F8-C122C7514F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1089025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6F</a:t>
            </a:r>
          </a:p>
        </p:txBody>
      </p:sp>
      <p:sp>
        <p:nvSpPr>
          <p:cNvPr id="22561" name="Text Box 33">
            <a:extLst>
              <a:ext uri="{FF2B5EF4-FFF2-40B4-BE49-F238E27FC236}">
                <a16:creationId xmlns:a16="http://schemas.microsoft.com/office/drawing/2014/main" id="{536A1AE2-1B3D-48FA-BC44-FE8C7895EE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728663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2562" name="Line 34">
            <a:extLst>
              <a:ext uri="{FF2B5EF4-FFF2-40B4-BE49-F238E27FC236}">
                <a16:creationId xmlns:a16="http://schemas.microsoft.com/office/drawing/2014/main" id="{88A7B3DF-8B48-43F9-A87D-E3A652AB516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998538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63" name="Text Box 35">
            <a:extLst>
              <a:ext uri="{FF2B5EF4-FFF2-40B4-BE49-F238E27FC236}">
                <a16:creationId xmlns:a16="http://schemas.microsoft.com/office/drawing/2014/main" id="{A4221A25-8603-4C98-8A2A-6AD883659B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1044575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14761135-A1EC-4468-8A31-C68004164D0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-817562" y="817562"/>
            <a:ext cx="6858000" cy="5222875"/>
          </a:xfrm>
          <a:prstGeom prst="rect">
            <a:avLst/>
          </a:prstGeom>
          <a:gradFill rotWithShape="1">
            <a:gsLst>
              <a:gs pos="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EC2A0ABF-BF41-45DF-B4DA-39E1C817E3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3950" y="458788"/>
            <a:ext cx="2116138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>
                <a:ea typeface="メイリオ" panose="020B0604030504040204" pitchFamily="50" charset="-128"/>
              </a:rPr>
              <a:t>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</a:t>
            </a:r>
          </a:p>
        </p:txBody>
      </p:sp>
      <p:sp>
        <p:nvSpPr>
          <p:cNvPr id="23556" name="Rectangle 4">
            <a:extLst>
              <a:ext uri="{FF2B5EF4-FFF2-40B4-BE49-F238E27FC236}">
                <a16:creationId xmlns:a16="http://schemas.microsoft.com/office/drawing/2014/main" id="{9EB1E62A-F8CD-44ED-A321-085D57949F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3950" y="4149725"/>
            <a:ext cx="2116138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>
                <a:ea typeface="メイリオ" panose="020B0604030504040204" pitchFamily="50" charset="-128"/>
              </a:rPr>
              <a:t>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</a:t>
            </a:r>
          </a:p>
        </p:txBody>
      </p:sp>
      <p:grpSp>
        <p:nvGrpSpPr>
          <p:cNvPr id="23557" name="Group 5">
            <a:extLst>
              <a:ext uri="{FF2B5EF4-FFF2-40B4-BE49-F238E27FC236}">
                <a16:creationId xmlns:a16="http://schemas.microsoft.com/office/drawing/2014/main" id="{BBA0DFB2-0993-472E-828D-431E22C09CDF}"/>
              </a:ext>
            </a:extLst>
          </p:cNvPr>
          <p:cNvGrpSpPr>
            <a:grpSpLocks/>
          </p:cNvGrpSpPr>
          <p:nvPr/>
        </p:nvGrpSpPr>
        <p:grpSpPr bwMode="auto">
          <a:xfrm>
            <a:off x="2613025" y="323850"/>
            <a:ext cx="4329113" cy="6300788"/>
            <a:chOff x="1646" y="-562"/>
            <a:chExt cx="2727" cy="4792"/>
          </a:xfrm>
        </p:grpSpPr>
        <p:sp>
          <p:nvSpPr>
            <p:cNvPr id="23558" name="Rectangle 6">
              <a:extLst>
                <a:ext uri="{FF2B5EF4-FFF2-40B4-BE49-F238E27FC236}">
                  <a16:creationId xmlns:a16="http://schemas.microsoft.com/office/drawing/2014/main" id="{20ECCB80-946C-4D71-94C4-6D82146D2F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3042"/>
              <a:ext cx="2529" cy="118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3559" name="Rectangle 7">
              <a:extLst>
                <a:ext uri="{FF2B5EF4-FFF2-40B4-BE49-F238E27FC236}">
                  <a16:creationId xmlns:a16="http://schemas.microsoft.com/office/drawing/2014/main" id="{58AA0F4A-C04E-497D-B227-30A689E534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458"/>
              <a:ext cx="2529" cy="1189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3560" name="Rectangle 8">
              <a:extLst>
                <a:ext uri="{FF2B5EF4-FFF2-40B4-BE49-F238E27FC236}">
                  <a16:creationId xmlns:a16="http://schemas.microsoft.com/office/drawing/2014/main" id="{34B7F484-AA67-46CA-A24E-F84D3620B7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8" y="1873"/>
              <a:ext cx="2529" cy="118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3561" name="Rectangle 9">
              <a:extLst>
                <a:ext uri="{FF2B5EF4-FFF2-40B4-BE49-F238E27FC236}">
                  <a16:creationId xmlns:a16="http://schemas.microsoft.com/office/drawing/2014/main" id="{52701061-D8DA-4ECC-BD42-9A701A2B8A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8" y="1290"/>
              <a:ext cx="2529" cy="118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3562" name="Rectangle 10">
              <a:extLst>
                <a:ext uri="{FF2B5EF4-FFF2-40B4-BE49-F238E27FC236}">
                  <a16:creationId xmlns:a16="http://schemas.microsoft.com/office/drawing/2014/main" id="{F70D9934-FC63-440D-A1CA-8E9DF07CDF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690"/>
              <a:ext cx="2529" cy="118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3563" name="Rectangle 11">
              <a:extLst>
                <a:ext uri="{FF2B5EF4-FFF2-40B4-BE49-F238E27FC236}">
                  <a16:creationId xmlns:a16="http://schemas.microsoft.com/office/drawing/2014/main" id="{43C611F3-A695-4EEE-956F-E009B565AF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90"/>
              <a:ext cx="2529" cy="118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3564" name="Rectangle 12">
              <a:extLst>
                <a:ext uri="{FF2B5EF4-FFF2-40B4-BE49-F238E27FC236}">
                  <a16:creationId xmlns:a16="http://schemas.microsoft.com/office/drawing/2014/main" id="{D3ABDF11-7236-4920-BA09-A7AE823F9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-562"/>
              <a:ext cx="2529" cy="118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Metal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</p:grpSp>
      <p:sp>
        <p:nvSpPr>
          <p:cNvPr id="23565" name="AutoShape 13">
            <a:extLst>
              <a:ext uri="{FF2B5EF4-FFF2-40B4-BE49-F238E27FC236}">
                <a16:creationId xmlns:a16="http://schemas.microsoft.com/office/drawing/2014/main" id="{F9679710-A48A-430E-A19A-4E86E72E29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3481388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4F</a:t>
            </a:r>
          </a:p>
        </p:txBody>
      </p:sp>
      <p:sp>
        <p:nvSpPr>
          <p:cNvPr id="23566" name="AutoShape 14">
            <a:extLst>
              <a:ext uri="{FF2B5EF4-FFF2-40B4-BE49-F238E27FC236}">
                <a16:creationId xmlns:a16="http://schemas.microsoft.com/office/drawing/2014/main" id="{0A87D7AE-2289-4C7D-ACD4-4909059A14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4246563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3F</a:t>
            </a:r>
          </a:p>
        </p:txBody>
      </p:sp>
      <p:sp>
        <p:nvSpPr>
          <p:cNvPr id="23567" name="AutoShape 15">
            <a:extLst>
              <a:ext uri="{FF2B5EF4-FFF2-40B4-BE49-F238E27FC236}">
                <a16:creationId xmlns:a16="http://schemas.microsoft.com/office/drawing/2014/main" id="{1414FD76-8A27-42BD-9296-5013D2E6AB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5045075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2F</a:t>
            </a:r>
          </a:p>
        </p:txBody>
      </p:sp>
      <p:sp>
        <p:nvSpPr>
          <p:cNvPr id="23568" name="AutoShape 16">
            <a:extLst>
              <a:ext uri="{FF2B5EF4-FFF2-40B4-BE49-F238E27FC236}">
                <a16:creationId xmlns:a16="http://schemas.microsoft.com/office/drawing/2014/main" id="{DAC9A468-9FD1-41B6-AEDB-0986E822A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5840413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1F</a:t>
            </a:r>
          </a:p>
        </p:txBody>
      </p:sp>
      <p:sp>
        <p:nvSpPr>
          <p:cNvPr id="23569" name="Text Box 17">
            <a:extLst>
              <a:ext uri="{FF2B5EF4-FFF2-40B4-BE49-F238E27FC236}">
                <a16:creationId xmlns:a16="http://schemas.microsoft.com/office/drawing/2014/main" id="{93E30238-19A7-40F5-ACDB-249D2CBCB3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3121025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3570" name="Text Box 18">
            <a:extLst>
              <a:ext uri="{FF2B5EF4-FFF2-40B4-BE49-F238E27FC236}">
                <a16:creationId xmlns:a16="http://schemas.microsoft.com/office/drawing/2014/main" id="{2D043BD7-5B18-4F91-A589-6C3A6755AB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3887788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3571" name="Text Box 19">
            <a:extLst>
              <a:ext uri="{FF2B5EF4-FFF2-40B4-BE49-F238E27FC236}">
                <a16:creationId xmlns:a16="http://schemas.microsoft.com/office/drawing/2014/main" id="{41E1916B-8D85-44FA-8EA9-6FF921BE13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4651375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3572" name="Text Box 20">
            <a:extLst>
              <a:ext uri="{FF2B5EF4-FFF2-40B4-BE49-F238E27FC236}">
                <a16:creationId xmlns:a16="http://schemas.microsoft.com/office/drawing/2014/main" id="{D10ECD79-D7CB-442D-B2FE-D1A35289AA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5462588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3573" name="Text Box 21">
            <a:extLst>
              <a:ext uri="{FF2B5EF4-FFF2-40B4-BE49-F238E27FC236}">
                <a16:creationId xmlns:a16="http://schemas.microsoft.com/office/drawing/2014/main" id="{D2721F98-7E93-440E-A985-9FD7FC05BB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3436938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3574" name="Text Box 22">
            <a:extLst>
              <a:ext uri="{FF2B5EF4-FFF2-40B4-BE49-F238E27FC236}">
                <a16:creationId xmlns:a16="http://schemas.microsoft.com/office/drawing/2014/main" id="{FC3BFB98-DDF8-4694-B4D8-6D28FE2AE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4202113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3575" name="Text Box 23">
            <a:extLst>
              <a:ext uri="{FF2B5EF4-FFF2-40B4-BE49-F238E27FC236}">
                <a16:creationId xmlns:a16="http://schemas.microsoft.com/office/drawing/2014/main" id="{0CC5F6F4-5ED5-476B-A4F0-42940C9BCE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4967288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3576" name="Text Box 24">
            <a:extLst>
              <a:ext uri="{FF2B5EF4-FFF2-40B4-BE49-F238E27FC236}">
                <a16:creationId xmlns:a16="http://schemas.microsoft.com/office/drawing/2014/main" id="{27222B1A-A1D7-482D-988B-752144305F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5776913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3577" name="AutoShape 25">
            <a:extLst>
              <a:ext uri="{FF2B5EF4-FFF2-40B4-BE49-F238E27FC236}">
                <a16:creationId xmlns:a16="http://schemas.microsoft.com/office/drawing/2014/main" id="{47827391-459A-4D8A-81EF-697B123048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2716213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5F</a:t>
            </a:r>
          </a:p>
        </p:txBody>
      </p:sp>
      <p:sp>
        <p:nvSpPr>
          <p:cNvPr id="23578" name="Text Box 26">
            <a:extLst>
              <a:ext uri="{FF2B5EF4-FFF2-40B4-BE49-F238E27FC236}">
                <a16:creationId xmlns:a16="http://schemas.microsoft.com/office/drawing/2014/main" id="{4E76FD94-A291-4E03-A7F6-CA672212C6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2355850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3579" name="Line 27">
            <a:extLst>
              <a:ext uri="{FF2B5EF4-FFF2-40B4-BE49-F238E27FC236}">
                <a16:creationId xmlns:a16="http://schemas.microsoft.com/office/drawing/2014/main" id="{BB01549A-0A83-41C7-9474-53B39413050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3390900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80" name="Line 28">
            <a:extLst>
              <a:ext uri="{FF2B5EF4-FFF2-40B4-BE49-F238E27FC236}">
                <a16:creationId xmlns:a16="http://schemas.microsoft.com/office/drawing/2014/main" id="{5D4B6AF3-2BF5-43B8-A3A9-176C43D953A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4157663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81" name="Line 29">
            <a:extLst>
              <a:ext uri="{FF2B5EF4-FFF2-40B4-BE49-F238E27FC236}">
                <a16:creationId xmlns:a16="http://schemas.microsoft.com/office/drawing/2014/main" id="{D05F7525-C981-4EBD-A524-814B8B258D1A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4921250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82" name="Line 30">
            <a:extLst>
              <a:ext uri="{FF2B5EF4-FFF2-40B4-BE49-F238E27FC236}">
                <a16:creationId xmlns:a16="http://schemas.microsoft.com/office/drawing/2014/main" id="{3AC65F0D-FC12-4757-9017-D73AE6579E1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5732463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83" name="Line 31">
            <a:extLst>
              <a:ext uri="{FF2B5EF4-FFF2-40B4-BE49-F238E27FC236}">
                <a16:creationId xmlns:a16="http://schemas.microsoft.com/office/drawing/2014/main" id="{5B292FC9-30F4-455B-AC33-9DBCAC72E3C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2625725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84" name="Text Box 32">
            <a:extLst>
              <a:ext uri="{FF2B5EF4-FFF2-40B4-BE49-F238E27FC236}">
                <a16:creationId xmlns:a16="http://schemas.microsoft.com/office/drawing/2014/main" id="{6124E986-D791-4CB0-81DC-9D78146F76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2671763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3585" name="AutoShape 33">
            <a:extLst>
              <a:ext uri="{FF2B5EF4-FFF2-40B4-BE49-F238E27FC236}">
                <a16:creationId xmlns:a16="http://schemas.microsoft.com/office/drawing/2014/main" id="{6E9F3906-D3C8-4722-BB38-613E241111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1943100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6F</a:t>
            </a:r>
          </a:p>
        </p:txBody>
      </p:sp>
      <p:sp>
        <p:nvSpPr>
          <p:cNvPr id="23586" name="Text Box 34">
            <a:extLst>
              <a:ext uri="{FF2B5EF4-FFF2-40B4-BE49-F238E27FC236}">
                <a16:creationId xmlns:a16="http://schemas.microsoft.com/office/drawing/2014/main" id="{B0AAB882-C05D-4F9C-AEDC-DD2F8E00AB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1582738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3587" name="Line 35">
            <a:extLst>
              <a:ext uri="{FF2B5EF4-FFF2-40B4-BE49-F238E27FC236}">
                <a16:creationId xmlns:a16="http://schemas.microsoft.com/office/drawing/2014/main" id="{593CE890-B42D-4035-B4BD-D5F6B4DFCAD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1852613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88" name="Text Box 36">
            <a:extLst>
              <a:ext uri="{FF2B5EF4-FFF2-40B4-BE49-F238E27FC236}">
                <a16:creationId xmlns:a16="http://schemas.microsoft.com/office/drawing/2014/main" id="{6FCB0634-D0D7-407E-8AB7-EFD6003C0B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1898650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3589" name="AutoShape 37">
            <a:extLst>
              <a:ext uri="{FF2B5EF4-FFF2-40B4-BE49-F238E27FC236}">
                <a16:creationId xmlns:a16="http://schemas.microsoft.com/office/drawing/2014/main" id="{DD487C1C-F133-4727-99F2-92678DD2C7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1155700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7F</a:t>
            </a:r>
          </a:p>
        </p:txBody>
      </p:sp>
      <p:sp>
        <p:nvSpPr>
          <p:cNvPr id="23590" name="Text Box 38">
            <a:extLst>
              <a:ext uri="{FF2B5EF4-FFF2-40B4-BE49-F238E27FC236}">
                <a16:creationId xmlns:a16="http://schemas.microsoft.com/office/drawing/2014/main" id="{A4A660F5-D472-4ADB-A15F-70B3E31489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795338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3591" name="Line 39">
            <a:extLst>
              <a:ext uri="{FF2B5EF4-FFF2-40B4-BE49-F238E27FC236}">
                <a16:creationId xmlns:a16="http://schemas.microsoft.com/office/drawing/2014/main" id="{76CC4702-B5FA-48A0-883B-D38458E47EB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1065213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3592" name="Text Box 40">
            <a:extLst>
              <a:ext uri="{FF2B5EF4-FFF2-40B4-BE49-F238E27FC236}">
                <a16:creationId xmlns:a16="http://schemas.microsoft.com/office/drawing/2014/main" id="{2FEF9EA4-DA24-4401-9D92-92B26FD33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1111250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886AD6BB-9C81-4495-86EE-10AF1453ACA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-817562" y="817562"/>
            <a:ext cx="6858000" cy="5222875"/>
          </a:xfrm>
          <a:prstGeom prst="rect">
            <a:avLst/>
          </a:prstGeom>
          <a:gradFill rotWithShape="1">
            <a:gsLst>
              <a:gs pos="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1C620D0E-156C-4EDB-AB73-3D4A6CEABA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3950" y="458788"/>
            <a:ext cx="2116138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>
                <a:ea typeface="メイリオ" panose="020B0604030504040204" pitchFamily="50" charset="-128"/>
              </a:rPr>
              <a:t>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</a:t>
            </a:r>
          </a:p>
        </p:txBody>
      </p:sp>
      <p:sp>
        <p:nvSpPr>
          <p:cNvPr id="28676" name="Rectangle 4">
            <a:extLst>
              <a:ext uri="{FF2B5EF4-FFF2-40B4-BE49-F238E27FC236}">
                <a16:creationId xmlns:a16="http://schemas.microsoft.com/office/drawing/2014/main" id="{07FEAC76-CEEB-4261-813C-F62FBD904F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3950" y="4149725"/>
            <a:ext cx="2116138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3333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>
                <a:ea typeface="メイリオ" panose="020B0604030504040204" pitchFamily="50" charset="-128"/>
              </a:rPr>
              <a:t>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仕様や状況説明などの記入スペース</a:t>
            </a:r>
          </a:p>
        </p:txBody>
      </p:sp>
      <p:grpSp>
        <p:nvGrpSpPr>
          <p:cNvPr id="28677" name="Group 5">
            <a:extLst>
              <a:ext uri="{FF2B5EF4-FFF2-40B4-BE49-F238E27FC236}">
                <a16:creationId xmlns:a16="http://schemas.microsoft.com/office/drawing/2014/main" id="{FEB128F1-A64E-4439-B8F3-EECDCFBDE557}"/>
              </a:ext>
            </a:extLst>
          </p:cNvPr>
          <p:cNvGrpSpPr>
            <a:grpSpLocks/>
          </p:cNvGrpSpPr>
          <p:nvPr/>
        </p:nvGrpSpPr>
        <p:grpSpPr bwMode="auto">
          <a:xfrm>
            <a:off x="2613025" y="323850"/>
            <a:ext cx="4329113" cy="6300788"/>
            <a:chOff x="1646" y="-562"/>
            <a:chExt cx="2727" cy="4792"/>
          </a:xfrm>
        </p:grpSpPr>
        <p:sp>
          <p:nvSpPr>
            <p:cNvPr id="28678" name="Rectangle 6">
              <a:extLst>
                <a:ext uri="{FF2B5EF4-FFF2-40B4-BE49-F238E27FC236}">
                  <a16:creationId xmlns:a16="http://schemas.microsoft.com/office/drawing/2014/main" id="{FC476B4F-109B-420F-89B7-6216ABD2C6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3042"/>
              <a:ext cx="2529" cy="118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Wireframe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8679" name="Rectangle 7">
              <a:extLst>
                <a:ext uri="{FF2B5EF4-FFF2-40B4-BE49-F238E27FC236}">
                  <a16:creationId xmlns:a16="http://schemas.microsoft.com/office/drawing/2014/main" id="{E3C43EAE-0F11-4254-BB72-AD05AEF9CD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458"/>
              <a:ext cx="2529" cy="1189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Wireframe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8680" name="Rectangle 8">
              <a:extLst>
                <a:ext uri="{FF2B5EF4-FFF2-40B4-BE49-F238E27FC236}">
                  <a16:creationId xmlns:a16="http://schemas.microsoft.com/office/drawing/2014/main" id="{A4CE2694-7649-430C-9B46-276E98F47B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8" y="1873"/>
              <a:ext cx="2529" cy="118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Wireframe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8681" name="Rectangle 9">
              <a:extLst>
                <a:ext uri="{FF2B5EF4-FFF2-40B4-BE49-F238E27FC236}">
                  <a16:creationId xmlns:a16="http://schemas.microsoft.com/office/drawing/2014/main" id="{25B38865-905E-4394-BFD2-F3EA993429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8" y="1290"/>
              <a:ext cx="2529" cy="118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Wireframe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8682" name="Rectangle 10">
              <a:extLst>
                <a:ext uri="{FF2B5EF4-FFF2-40B4-BE49-F238E27FC236}">
                  <a16:creationId xmlns:a16="http://schemas.microsoft.com/office/drawing/2014/main" id="{977E4664-1CFC-44CC-A20A-2BCAEB88C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690"/>
              <a:ext cx="2529" cy="118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Wireframe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8683" name="Rectangle 11">
              <a:extLst>
                <a:ext uri="{FF2B5EF4-FFF2-40B4-BE49-F238E27FC236}">
                  <a16:creationId xmlns:a16="http://schemas.microsoft.com/office/drawing/2014/main" id="{94AA8E8A-F6F5-48D5-93D6-362881F880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4" y="90"/>
              <a:ext cx="2529" cy="118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Wireframe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  <p:sp>
          <p:nvSpPr>
            <p:cNvPr id="28684" name="Rectangle 12">
              <a:extLst>
                <a:ext uri="{FF2B5EF4-FFF2-40B4-BE49-F238E27FC236}">
                  <a16:creationId xmlns:a16="http://schemas.microsoft.com/office/drawing/2014/main" id="{A57D1824-2803-4BBE-A5B1-6F11D3F839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-562"/>
              <a:ext cx="2529" cy="118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189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16199998" lon="20699999" rev="0"/>
              </a:camera>
              <a:lightRig rig="legacyFlat4" dir="b"/>
            </a:scene3d>
            <a:sp3d extrusionH="49200" prstMaterial="legacyWireframe">
              <a:bevelT w="13500" h="13500" prst="angle"/>
              <a:bevelB w="13500" h="13500" prst="angle"/>
              <a:extrusionClr>
                <a:schemeClr val="bg1"/>
              </a:extrusionClr>
              <a:contourClr>
                <a:schemeClr val="bg1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ja-JP" altLang="en-US"/>
            </a:p>
          </p:txBody>
        </p:sp>
      </p:grpSp>
      <p:sp>
        <p:nvSpPr>
          <p:cNvPr id="28685" name="AutoShape 13">
            <a:extLst>
              <a:ext uri="{FF2B5EF4-FFF2-40B4-BE49-F238E27FC236}">
                <a16:creationId xmlns:a16="http://schemas.microsoft.com/office/drawing/2014/main" id="{73A3279D-58C9-4F97-BC39-C58EFB92E3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3481388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4F</a:t>
            </a:r>
          </a:p>
        </p:txBody>
      </p:sp>
      <p:sp>
        <p:nvSpPr>
          <p:cNvPr id="28686" name="AutoShape 14">
            <a:extLst>
              <a:ext uri="{FF2B5EF4-FFF2-40B4-BE49-F238E27FC236}">
                <a16:creationId xmlns:a16="http://schemas.microsoft.com/office/drawing/2014/main" id="{DC573A1E-F95F-40A4-ABC9-47C0780C8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4246563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3F</a:t>
            </a:r>
          </a:p>
        </p:txBody>
      </p:sp>
      <p:sp>
        <p:nvSpPr>
          <p:cNvPr id="28687" name="AutoShape 15">
            <a:extLst>
              <a:ext uri="{FF2B5EF4-FFF2-40B4-BE49-F238E27FC236}">
                <a16:creationId xmlns:a16="http://schemas.microsoft.com/office/drawing/2014/main" id="{0416D941-3077-493C-8442-1ECF5166D4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5045075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2F</a:t>
            </a:r>
          </a:p>
        </p:txBody>
      </p:sp>
      <p:sp>
        <p:nvSpPr>
          <p:cNvPr id="28688" name="AutoShape 16">
            <a:extLst>
              <a:ext uri="{FF2B5EF4-FFF2-40B4-BE49-F238E27FC236}">
                <a16:creationId xmlns:a16="http://schemas.microsoft.com/office/drawing/2014/main" id="{37A5BA17-F955-460C-A132-669E402D70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5840413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1F</a:t>
            </a:r>
          </a:p>
        </p:txBody>
      </p:sp>
      <p:sp>
        <p:nvSpPr>
          <p:cNvPr id="28689" name="Text Box 17">
            <a:extLst>
              <a:ext uri="{FF2B5EF4-FFF2-40B4-BE49-F238E27FC236}">
                <a16:creationId xmlns:a16="http://schemas.microsoft.com/office/drawing/2014/main" id="{A50AA457-4881-4CAD-83D0-476D8D2577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3121025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8690" name="Text Box 18">
            <a:extLst>
              <a:ext uri="{FF2B5EF4-FFF2-40B4-BE49-F238E27FC236}">
                <a16:creationId xmlns:a16="http://schemas.microsoft.com/office/drawing/2014/main" id="{81D35B54-6451-4AA6-A261-AF65E851A6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3887788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8691" name="Text Box 19">
            <a:extLst>
              <a:ext uri="{FF2B5EF4-FFF2-40B4-BE49-F238E27FC236}">
                <a16:creationId xmlns:a16="http://schemas.microsoft.com/office/drawing/2014/main" id="{B36352C2-747A-4B58-80DA-CFE13AB60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4651375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8692" name="Text Box 20">
            <a:extLst>
              <a:ext uri="{FF2B5EF4-FFF2-40B4-BE49-F238E27FC236}">
                <a16:creationId xmlns:a16="http://schemas.microsoft.com/office/drawing/2014/main" id="{6BF20BA6-4ED8-4E03-AA63-192E232F26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5462588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8693" name="Text Box 21">
            <a:extLst>
              <a:ext uri="{FF2B5EF4-FFF2-40B4-BE49-F238E27FC236}">
                <a16:creationId xmlns:a16="http://schemas.microsoft.com/office/drawing/2014/main" id="{BFFE5073-9E3D-4238-B282-26BCAF492F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3436938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8694" name="Text Box 22">
            <a:extLst>
              <a:ext uri="{FF2B5EF4-FFF2-40B4-BE49-F238E27FC236}">
                <a16:creationId xmlns:a16="http://schemas.microsoft.com/office/drawing/2014/main" id="{90BA75F1-FE78-4C16-AB9F-E0B7911AE5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4202113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8695" name="Text Box 23">
            <a:extLst>
              <a:ext uri="{FF2B5EF4-FFF2-40B4-BE49-F238E27FC236}">
                <a16:creationId xmlns:a16="http://schemas.microsoft.com/office/drawing/2014/main" id="{57D9DB3C-2B65-4238-86E9-A61D858675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4967288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8696" name="Text Box 24">
            <a:extLst>
              <a:ext uri="{FF2B5EF4-FFF2-40B4-BE49-F238E27FC236}">
                <a16:creationId xmlns:a16="http://schemas.microsoft.com/office/drawing/2014/main" id="{D9E51C69-68C6-44FA-9DC9-DE4783E981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5776913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8697" name="AutoShape 25">
            <a:extLst>
              <a:ext uri="{FF2B5EF4-FFF2-40B4-BE49-F238E27FC236}">
                <a16:creationId xmlns:a16="http://schemas.microsoft.com/office/drawing/2014/main" id="{7A1738EA-414E-43E3-B687-182EFB6575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2716213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5F</a:t>
            </a:r>
          </a:p>
        </p:txBody>
      </p:sp>
      <p:sp>
        <p:nvSpPr>
          <p:cNvPr id="28698" name="Text Box 26">
            <a:extLst>
              <a:ext uri="{FF2B5EF4-FFF2-40B4-BE49-F238E27FC236}">
                <a16:creationId xmlns:a16="http://schemas.microsoft.com/office/drawing/2014/main" id="{04BE9898-6118-484E-B63C-6DFC79E944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2355850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8699" name="Line 27">
            <a:extLst>
              <a:ext uri="{FF2B5EF4-FFF2-40B4-BE49-F238E27FC236}">
                <a16:creationId xmlns:a16="http://schemas.microsoft.com/office/drawing/2014/main" id="{FAADCF57-6B20-48A6-8816-5D61748784F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3390900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8700" name="Line 28">
            <a:extLst>
              <a:ext uri="{FF2B5EF4-FFF2-40B4-BE49-F238E27FC236}">
                <a16:creationId xmlns:a16="http://schemas.microsoft.com/office/drawing/2014/main" id="{55C79B5C-29B1-4969-9B53-F5C5A1241A0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4157663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8701" name="Line 29">
            <a:extLst>
              <a:ext uri="{FF2B5EF4-FFF2-40B4-BE49-F238E27FC236}">
                <a16:creationId xmlns:a16="http://schemas.microsoft.com/office/drawing/2014/main" id="{06D22736-E113-42BA-997C-538F4933CC7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4921250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8702" name="Line 30">
            <a:extLst>
              <a:ext uri="{FF2B5EF4-FFF2-40B4-BE49-F238E27FC236}">
                <a16:creationId xmlns:a16="http://schemas.microsoft.com/office/drawing/2014/main" id="{7614C170-66D3-42F4-9915-83419E71D165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5732463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8703" name="Line 31">
            <a:extLst>
              <a:ext uri="{FF2B5EF4-FFF2-40B4-BE49-F238E27FC236}">
                <a16:creationId xmlns:a16="http://schemas.microsoft.com/office/drawing/2014/main" id="{C1780098-3D09-4F9C-A379-9FD7A14CB17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2625725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8704" name="Text Box 32">
            <a:extLst>
              <a:ext uri="{FF2B5EF4-FFF2-40B4-BE49-F238E27FC236}">
                <a16:creationId xmlns:a16="http://schemas.microsoft.com/office/drawing/2014/main" id="{0BEE6DF5-34DE-42FA-A5EE-EAF9DADA3A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2671763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8705" name="AutoShape 33">
            <a:extLst>
              <a:ext uri="{FF2B5EF4-FFF2-40B4-BE49-F238E27FC236}">
                <a16:creationId xmlns:a16="http://schemas.microsoft.com/office/drawing/2014/main" id="{F80ADF82-AF2C-4103-BE0B-2BA224108E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1943100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6F</a:t>
            </a:r>
          </a:p>
        </p:txBody>
      </p:sp>
      <p:sp>
        <p:nvSpPr>
          <p:cNvPr id="28706" name="Text Box 34">
            <a:extLst>
              <a:ext uri="{FF2B5EF4-FFF2-40B4-BE49-F238E27FC236}">
                <a16:creationId xmlns:a16="http://schemas.microsoft.com/office/drawing/2014/main" id="{D55D95BD-6B58-42F2-819A-31081CC58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1582738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8707" name="Line 35">
            <a:extLst>
              <a:ext uri="{FF2B5EF4-FFF2-40B4-BE49-F238E27FC236}">
                <a16:creationId xmlns:a16="http://schemas.microsoft.com/office/drawing/2014/main" id="{6BA2D002-7DF2-424A-972F-4900D74C4C1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1852613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8708" name="Text Box 36">
            <a:extLst>
              <a:ext uri="{FF2B5EF4-FFF2-40B4-BE49-F238E27FC236}">
                <a16:creationId xmlns:a16="http://schemas.microsoft.com/office/drawing/2014/main" id="{6B74CAB4-9572-4129-A203-5B24C0EBB8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1898650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  <p:sp>
        <p:nvSpPr>
          <p:cNvPr id="28709" name="AutoShape 37">
            <a:extLst>
              <a:ext uri="{FF2B5EF4-FFF2-40B4-BE49-F238E27FC236}">
                <a16:creationId xmlns:a16="http://schemas.microsoft.com/office/drawing/2014/main" id="{97A641F8-5781-42A2-95EC-9FB1D11804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1155700"/>
            <a:ext cx="539750" cy="225425"/>
          </a:xfrm>
          <a:prstGeom prst="roundRect">
            <a:avLst>
              <a:gd name="adj" fmla="val 50000"/>
            </a:avLst>
          </a:prstGeom>
          <a:solidFill>
            <a:srgbClr val="80808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chemeClr val="bg1"/>
                </a:solidFill>
                <a:latin typeface="Verdana" panose="020B0604030504040204" pitchFamily="34" charset="0"/>
              </a:rPr>
              <a:t>7F</a:t>
            </a:r>
          </a:p>
        </p:txBody>
      </p:sp>
      <p:sp>
        <p:nvSpPr>
          <p:cNvPr id="28710" name="Text Box 38">
            <a:extLst>
              <a:ext uri="{FF2B5EF4-FFF2-40B4-BE49-F238E27FC236}">
                <a16:creationId xmlns:a16="http://schemas.microsoft.com/office/drawing/2014/main" id="{4A9C0CC4-E9B7-4F1B-95BA-D514BB9364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988" y="795338"/>
            <a:ext cx="1428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ja-JP" altLang="en-US" sz="1400" b="1">
                <a:ea typeface="メイリオ" panose="020B0604030504040204" pitchFamily="50" charset="-128"/>
              </a:rPr>
              <a:t>主な設備名など</a:t>
            </a:r>
          </a:p>
        </p:txBody>
      </p:sp>
      <p:sp>
        <p:nvSpPr>
          <p:cNvPr id="28711" name="Line 39">
            <a:extLst>
              <a:ext uri="{FF2B5EF4-FFF2-40B4-BE49-F238E27FC236}">
                <a16:creationId xmlns:a16="http://schemas.microsoft.com/office/drawing/2014/main" id="{6505C4B5-C4F4-422F-A3B8-2FD21D19E83D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438" y="1065213"/>
            <a:ext cx="25654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8712" name="Text Box 40">
            <a:extLst>
              <a:ext uri="{FF2B5EF4-FFF2-40B4-BE49-F238E27FC236}">
                <a16:creationId xmlns:a16="http://schemas.microsoft.com/office/drawing/2014/main" id="{2AF7BEA5-99C4-4795-B957-141E046273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438" y="1111250"/>
            <a:ext cx="1755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ja-JP" altLang="en-US" sz="1000">
                <a:ea typeface="メイリオ" panose="020B0604030504040204" pitchFamily="50" charset="-128"/>
              </a:rPr>
              <a:t>補足説明があれば記入し、なければ削除する。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1986</Words>
  <PresentationFormat>A4 210 x 297 mm</PresentationFormat>
  <Paragraphs>176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7" baseType="lpstr">
      <vt:lpstr>Arial</vt:lpstr>
      <vt:lpstr>ＭＳ Ｐゴシック</vt:lpstr>
      <vt:lpstr>メイリオ</vt:lpstr>
      <vt:lpstr>ＭＳ Ｐ明朝</vt:lpstr>
      <vt:lpstr>Verdana</vt:lpstr>
      <vt:lpstr>ＭＳ ゴシック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pptx977_フロア図のテンプレート2</dc:title>
  <dc:subject>pptx977_フロア図のテンプレート2</dc:subject>
  <dc:creator>digipot.net</dc:creator>
  <cp:revision>1</cp:revision>
  <dcterms:created xsi:type="dcterms:W3CDTF">2011-09-12T06:35:08Z</dcterms:created>
  <dcterms:modified xsi:type="dcterms:W3CDTF">2019-03-10T16:40:10Z</dcterms:modified>
  <cp:version>1</cp:version>
</cp:coreProperties>
</file>